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X2400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09-30T11:02:27.484" idx="1">
    <p:pos x="10" y="10"/>
    <p:text>by mkhombo SH</p:tex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 advTm="1000">
    <p:newsflash/>
    <p:sndAc>
      <p:stSnd>
        <p:snd r:embed="rId1" name="laser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 advClick="0" advTm="1000">
    <p:newsflash/>
    <p:sndAc>
      <p:stSnd>
        <p:snd r:embed="rId13" name="laser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LATEST PHOTOS-2009\PhotoFunia-2325f5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7244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E:\LATEST PHOTOS-2009\osc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0"/>
            <a:ext cx="44196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000">
    <p:newsflash/>
    <p:sndAc>
      <p:stSnd>
        <p:snd r:embed="rId2" name="laser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LATEST PHOTOS-2009\coop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000">
    <p:newsflash/>
    <p:sndAc>
      <p:stSnd>
        <p:snd r:embed="rId2" name="laser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DX2400</cp:lastModifiedBy>
  <cp:revision>2</cp:revision>
  <dcterms:created xsi:type="dcterms:W3CDTF">2006-08-16T00:00:00Z</dcterms:created>
  <dcterms:modified xsi:type="dcterms:W3CDTF">2009-09-30T09:09:47Z</dcterms:modified>
</cp:coreProperties>
</file>