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diagrams/colors1.xml" ContentType="application/vnd.openxmlformats-officedocument.drawingml.diagramColors+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diagrams/quickStyle2.xml" ContentType="application/vnd.openxmlformats-officedocument.drawingml.diagramStyl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diagrams/quickStyle1.xml" ContentType="application/vnd.openxmlformats-officedocument.drawingml.diagramStyle+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22.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10.xml" ContentType="application/vnd.openxmlformats-officedocument.presentationml.slideLayout+xml"/>
  <Override PartName="/ppt/diagrams/layout2.xml" ContentType="application/vnd.openxmlformats-officedocument.drawingml.diagramLayout+xml"/>
  <Override PartName="/ppt/diagrams/layout1.xml" ContentType="application/vnd.openxmlformats-officedocument.drawingml.diagramLayout+xml"/>
  <Override PartName="/ppt/diagrams/data2.xml" ContentType="application/vnd.openxmlformats-officedocument.drawingml.diagramData+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docProps/core.xml" ContentType="application/vnd.openxmlformats-package.core-properties+xml"/>
  <Override PartName="/ppt/slideMasters/slideMaster2.xml" ContentType="application/vnd.openxmlformats-officedocument.presentationml.slideMaster+xml"/>
  <Override PartName="/ppt/slides/slide5.xml" ContentType="application/vnd.openxmlformats-officedocument.presentationml.slide+xml"/>
  <Override PartName="/ppt/slideLayouts/slideLayout7.xml" ContentType="application/vnd.openxmlformats-officedocument.presentationml.slideLayout+xml"/>
  <Default Extension="png" ContentType="image/png"/>
  <Override PartName="/ppt/diagrams/colors2.xml" ContentType="application/vnd.openxmlformats-officedocument.drawingml.diagramColor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 id="2147483696" r:id="rId2"/>
  </p:sldMasterIdLst>
  <p:sldIdLst>
    <p:sldId id="265" r:id="rId3"/>
    <p:sldId id="257" r:id="rId4"/>
    <p:sldId id="256" r:id="rId5"/>
    <p:sldId id="258" r:id="rId6"/>
    <p:sldId id="259" r:id="rId7"/>
    <p:sldId id="260" r:id="rId8"/>
    <p:sldId id="261" r:id="rId9"/>
    <p:sldId id="262" r:id="rId10"/>
    <p:sldId id="263" r:id="rId11"/>
    <p:sldId id="264" r:id="rId1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loop="1" showNarration="1">
    <p:present/>
    <p:sldAll/>
    <p:penClr>
      <a:srgbClr val="FF0000"/>
    </p:penClr>
  </p:showPr>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28" d="100"/>
          <a:sy n="28" d="100"/>
        </p:scale>
        <p:origin x="-90" y="-450"/>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presProps" Target="pres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2" Type="http://schemas.openxmlformats.org/officeDocument/2006/relationships/slideMaster" Target="slideMasters/slideMaster2.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theme" Target="theme/theme1.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viewProps" Target="viewProps.xml"/></Relationships>
</file>

<file path=ppt/diagrams/_rels/data1.xml.rels><?xml version="1.0" encoding="UTF-8" standalone="yes"?>
<Relationships xmlns="http://schemas.openxmlformats.org/package/2006/relationships"><Relationship Id="rId1" Type="http://schemas.openxmlformats.org/officeDocument/2006/relationships/hyperlink" Target="http://en.wikipedia.org/wiki/Frank_Bernard_Dicksee" TargetMode="External"/></Relationships>
</file>

<file path=ppt/diagrams/_rels/data2.xml.rels><?xml version="1.0" encoding="UTF-8" standalone="yes"?>
<Relationships xmlns="http://schemas.openxmlformats.org/package/2006/relationships"><Relationship Id="rId3" Type="http://schemas.openxmlformats.org/officeDocument/2006/relationships/hyperlink" Target="http://en.wikipedia.org/wiki/Platonic_love" TargetMode="External"/><Relationship Id="rId2" Type="http://schemas.openxmlformats.org/officeDocument/2006/relationships/hyperlink" Target="http://en.wikipedia.org/wiki/Familial_love" TargetMode="External"/><Relationship Id="rId1" Type="http://schemas.openxmlformats.org/officeDocument/2006/relationships/hyperlink" Target="http://en.wikipedia.org/wiki/Romance_(love)" TargetMode="External"/><Relationship Id="rId5" Type="http://schemas.openxmlformats.org/officeDocument/2006/relationships/hyperlink" Target="http://en.wikipedia.org/wiki/Religious_views_on_love" TargetMode="External"/><Relationship Id="rId4" Type="http://schemas.openxmlformats.org/officeDocument/2006/relationships/hyperlink" Target="http://en.wikipedia.org/wiki/Friendship" TargetMode="Externa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FAD462D6-54F7-43B1-AECA-871A3166B22C}" type="doc">
      <dgm:prSet loTypeId="urn:microsoft.com/office/officeart/2005/8/layout/vList2" loCatId="list" qsTypeId="urn:microsoft.com/office/officeart/2005/8/quickstyle/simple1" qsCatId="simple" csTypeId="urn:microsoft.com/office/officeart/2005/8/colors/accent1_2" csCatId="accent1"/>
      <dgm:spPr/>
      <dgm:t>
        <a:bodyPr/>
        <a:lstStyle/>
        <a:p>
          <a:endParaRPr lang="en-ZA"/>
        </a:p>
      </dgm:t>
    </dgm:pt>
    <dgm:pt modelId="{2A5C6EAB-C18F-4FD9-890C-30F3C6B17E3C}">
      <dgm:prSet/>
      <dgm:spPr/>
      <dgm:t>
        <a:bodyPr/>
        <a:lstStyle/>
        <a:p>
          <a:pPr rtl="0"/>
          <a:r>
            <a:rPr lang="en-ZA" b="0" dirty="0" smtClean="0"/>
            <a:t>Love is an emotion</a:t>
          </a:r>
          <a:br>
            <a:rPr lang="en-ZA" b="0" dirty="0" smtClean="0"/>
          </a:br>
          <a:r>
            <a:rPr lang="en-ZA" b="0" dirty="0" smtClean="0"/>
            <a:t/>
          </a:r>
          <a:br>
            <a:rPr lang="en-ZA" b="0" dirty="0" smtClean="0"/>
          </a:br>
          <a:r>
            <a:rPr lang="en-ZA" b="0" dirty="0" smtClean="0"/>
            <a:t/>
          </a:r>
          <a:br>
            <a:rPr lang="en-ZA" b="0" dirty="0" smtClean="0"/>
          </a:br>
          <a:r>
            <a:rPr lang="en-ZA" b="0" dirty="0" smtClean="0"/>
            <a:t>photo by </a:t>
          </a:r>
          <a:r>
            <a:rPr lang="en-ZA" b="0" dirty="0" smtClean="0">
              <a:hlinkClick xmlns:r="http://schemas.openxmlformats.org/officeDocument/2006/relationships" r:id="rId1"/>
            </a:rPr>
            <a:t>Frank Dicksee</a:t>
          </a:r>
          <a:r>
            <a:rPr lang="en-ZA" b="0" dirty="0" smtClean="0"/>
            <a:t>	Mr S.H MKHOMBO</a:t>
          </a:r>
          <a:endParaRPr lang="en-ZA" b="0" dirty="0"/>
        </a:p>
      </dgm:t>
    </dgm:pt>
    <dgm:pt modelId="{B195568E-5845-4BCC-87DD-3858DDE91731}" type="parTrans" cxnId="{FB01BCF5-4351-496E-B3F6-E0BA21797F2D}">
      <dgm:prSet/>
      <dgm:spPr/>
      <dgm:t>
        <a:bodyPr/>
        <a:lstStyle/>
        <a:p>
          <a:endParaRPr lang="en-ZA"/>
        </a:p>
      </dgm:t>
    </dgm:pt>
    <dgm:pt modelId="{EBB850F8-26A1-41ED-9D1C-88F953DE82AD}" type="sibTrans" cxnId="{FB01BCF5-4351-496E-B3F6-E0BA21797F2D}">
      <dgm:prSet/>
      <dgm:spPr/>
      <dgm:t>
        <a:bodyPr/>
        <a:lstStyle/>
        <a:p>
          <a:endParaRPr lang="en-ZA"/>
        </a:p>
      </dgm:t>
    </dgm:pt>
    <dgm:pt modelId="{E2A3BDB9-44DB-4BE5-9DF1-8BCC06D2704B}" type="pres">
      <dgm:prSet presAssocID="{FAD462D6-54F7-43B1-AECA-871A3166B22C}" presName="linear" presStyleCnt="0">
        <dgm:presLayoutVars>
          <dgm:animLvl val="lvl"/>
          <dgm:resizeHandles val="exact"/>
        </dgm:presLayoutVars>
      </dgm:prSet>
      <dgm:spPr/>
      <dgm:t>
        <a:bodyPr/>
        <a:lstStyle/>
        <a:p>
          <a:endParaRPr lang="en-ZA"/>
        </a:p>
      </dgm:t>
    </dgm:pt>
    <dgm:pt modelId="{29246BE8-A0BE-4BD3-B4A7-59DF5FEEDFDE}" type="pres">
      <dgm:prSet presAssocID="{2A5C6EAB-C18F-4FD9-890C-30F3C6B17E3C}" presName="parentText" presStyleLbl="node1" presStyleIdx="0" presStyleCnt="1">
        <dgm:presLayoutVars>
          <dgm:chMax val="0"/>
          <dgm:bulletEnabled val="1"/>
        </dgm:presLayoutVars>
      </dgm:prSet>
      <dgm:spPr/>
      <dgm:t>
        <a:bodyPr/>
        <a:lstStyle/>
        <a:p>
          <a:endParaRPr lang="en-ZA"/>
        </a:p>
      </dgm:t>
    </dgm:pt>
  </dgm:ptLst>
  <dgm:cxnLst>
    <dgm:cxn modelId="{24B43770-6677-431B-A93A-192F47FC7212}" type="presOf" srcId="{2A5C6EAB-C18F-4FD9-890C-30F3C6B17E3C}" destId="{29246BE8-A0BE-4BD3-B4A7-59DF5FEEDFDE}" srcOrd="0" destOrd="0" presId="urn:microsoft.com/office/officeart/2005/8/layout/vList2"/>
    <dgm:cxn modelId="{FB01BCF5-4351-496E-B3F6-E0BA21797F2D}" srcId="{FAD462D6-54F7-43B1-AECA-871A3166B22C}" destId="{2A5C6EAB-C18F-4FD9-890C-30F3C6B17E3C}" srcOrd="0" destOrd="0" parTransId="{B195568E-5845-4BCC-87DD-3858DDE91731}" sibTransId="{EBB850F8-26A1-41ED-9D1C-88F953DE82AD}"/>
    <dgm:cxn modelId="{2E9FAC66-6636-45A0-8A96-305578AA1B94}" type="presOf" srcId="{FAD462D6-54F7-43B1-AECA-871A3166B22C}" destId="{E2A3BDB9-44DB-4BE5-9DF1-8BCC06D2704B}" srcOrd="0" destOrd="0" presId="urn:microsoft.com/office/officeart/2005/8/layout/vList2"/>
    <dgm:cxn modelId="{E10ADF62-0781-42EE-A666-3D813731984F}" type="presParOf" srcId="{E2A3BDB9-44DB-4BE5-9DF1-8BCC06D2704B}" destId="{29246BE8-A0BE-4BD3-B4A7-59DF5FEEDFDE}" srcOrd="0" destOrd="0" presId="urn:microsoft.com/office/officeart/2005/8/layout/vList2"/>
  </dgm:cxnLst>
  <dgm:bg/>
  <dgm:whole/>
</dgm:dataModel>
</file>

<file path=ppt/diagrams/data2.xml><?xml version="1.0" encoding="utf-8"?>
<dgm:dataModel xmlns:dgm="http://schemas.openxmlformats.org/drawingml/2006/diagram" xmlns:a="http://schemas.openxmlformats.org/drawingml/2006/main">
  <dgm:ptLst>
    <dgm:pt modelId="{B345959C-BAA8-415C-B78C-2DA0930631A2}" type="doc">
      <dgm:prSet loTypeId="urn:microsoft.com/office/officeart/2005/8/layout/vList5" loCatId="list" qsTypeId="urn:microsoft.com/office/officeart/2005/8/quickstyle/simple1" qsCatId="simple" csTypeId="urn:microsoft.com/office/officeart/2005/8/colors/accent1_2" csCatId="accent1" phldr="1"/>
      <dgm:spPr/>
      <dgm:t>
        <a:bodyPr/>
        <a:lstStyle/>
        <a:p>
          <a:endParaRPr lang="en-ZA"/>
        </a:p>
      </dgm:t>
    </dgm:pt>
    <dgm:pt modelId="{32D5FF46-24D3-495A-B1F0-51EAFD86C375}">
      <dgm:prSet/>
      <dgm:spPr/>
      <dgm:t>
        <a:bodyPr/>
        <a:lstStyle/>
        <a:p>
          <a:pPr rtl="0"/>
          <a:r>
            <a:rPr lang="en-ZA" u="sng" dirty="0" smtClean="0">
              <a:hlinkClick xmlns:r="http://schemas.openxmlformats.org/officeDocument/2006/relationships" r:id="rId1"/>
            </a:rPr>
            <a:t>Romantic love</a:t>
          </a:r>
          <a:endParaRPr lang="en-ZA" u="sng" dirty="0"/>
        </a:p>
      </dgm:t>
    </dgm:pt>
    <dgm:pt modelId="{4DD6A800-32B3-4997-8C4C-55D84FFCC0A9}" type="parTrans" cxnId="{0DA9E537-D49C-4B9F-84A6-FFC9157BD653}">
      <dgm:prSet/>
      <dgm:spPr/>
      <dgm:t>
        <a:bodyPr/>
        <a:lstStyle/>
        <a:p>
          <a:endParaRPr lang="en-ZA"/>
        </a:p>
      </dgm:t>
    </dgm:pt>
    <dgm:pt modelId="{48A119FA-F817-4660-8C33-23D13076926E}" type="sibTrans" cxnId="{0DA9E537-D49C-4B9F-84A6-FFC9157BD653}">
      <dgm:prSet/>
      <dgm:spPr/>
      <dgm:t>
        <a:bodyPr/>
        <a:lstStyle/>
        <a:p>
          <a:endParaRPr lang="en-ZA"/>
        </a:p>
      </dgm:t>
    </dgm:pt>
    <dgm:pt modelId="{6C2BCD99-FC90-4CED-82F8-9ED49D158CCC}">
      <dgm:prSet/>
      <dgm:spPr/>
      <dgm:t>
        <a:bodyPr/>
        <a:lstStyle/>
        <a:p>
          <a:pPr rtl="0"/>
          <a:r>
            <a:rPr lang="en-ZA" dirty="0" smtClean="0"/>
            <a:t>Sexual love </a:t>
          </a:r>
          <a:endParaRPr lang="en-ZA" dirty="0"/>
        </a:p>
      </dgm:t>
    </dgm:pt>
    <dgm:pt modelId="{E7515D64-D371-44B4-A2FB-A1588124BEC8}" type="parTrans" cxnId="{147B48E3-622F-4492-B8D5-6BBF8D0562D7}">
      <dgm:prSet/>
      <dgm:spPr/>
      <dgm:t>
        <a:bodyPr/>
        <a:lstStyle/>
        <a:p>
          <a:endParaRPr lang="en-ZA"/>
        </a:p>
      </dgm:t>
    </dgm:pt>
    <dgm:pt modelId="{70FDA9B9-A5C8-407E-B81C-83AADA4FBEF0}" type="sibTrans" cxnId="{147B48E3-622F-4492-B8D5-6BBF8D0562D7}">
      <dgm:prSet/>
      <dgm:spPr/>
      <dgm:t>
        <a:bodyPr/>
        <a:lstStyle/>
        <a:p>
          <a:endParaRPr lang="en-ZA"/>
        </a:p>
      </dgm:t>
    </dgm:pt>
    <dgm:pt modelId="{D73F4C89-4F70-4426-B9B9-130B6392BAC6}">
      <dgm:prSet/>
      <dgm:spPr/>
      <dgm:t>
        <a:bodyPr/>
        <a:lstStyle/>
        <a:p>
          <a:pPr rtl="0"/>
          <a:r>
            <a:rPr lang="en-ZA" dirty="0" smtClean="0"/>
            <a:t>Emotional closeness </a:t>
          </a:r>
          <a:endParaRPr lang="en-ZA" dirty="0"/>
        </a:p>
      </dgm:t>
    </dgm:pt>
    <dgm:pt modelId="{DFADE375-74BF-4AA1-BEA4-5D1B405B86AC}" type="parTrans" cxnId="{58089049-9C2D-4F79-9C94-98BB8EAB8BA5}">
      <dgm:prSet/>
      <dgm:spPr/>
      <dgm:t>
        <a:bodyPr/>
        <a:lstStyle/>
        <a:p>
          <a:endParaRPr lang="en-ZA"/>
        </a:p>
      </dgm:t>
    </dgm:pt>
    <dgm:pt modelId="{8783D221-1DD6-45AF-8304-728EBD37E0A0}" type="sibTrans" cxnId="{58089049-9C2D-4F79-9C94-98BB8EAB8BA5}">
      <dgm:prSet/>
      <dgm:spPr/>
      <dgm:t>
        <a:bodyPr/>
        <a:lstStyle/>
        <a:p>
          <a:endParaRPr lang="en-ZA"/>
        </a:p>
      </dgm:t>
    </dgm:pt>
    <dgm:pt modelId="{36D62A78-6B81-464C-91A8-117DED04A5C1}">
      <dgm:prSet/>
      <dgm:spPr/>
      <dgm:t>
        <a:bodyPr/>
        <a:lstStyle/>
        <a:p>
          <a:pPr rtl="0"/>
          <a:r>
            <a:rPr lang="en-ZA" dirty="0" smtClean="0">
              <a:hlinkClick xmlns:r="http://schemas.openxmlformats.org/officeDocument/2006/relationships" r:id="rId2"/>
            </a:rPr>
            <a:t>Familial</a:t>
          </a:r>
          <a:r>
            <a:rPr lang="en-ZA" dirty="0" smtClean="0"/>
            <a:t> love</a:t>
          </a:r>
          <a:endParaRPr lang="en-ZA" dirty="0"/>
        </a:p>
      </dgm:t>
    </dgm:pt>
    <dgm:pt modelId="{BF820D9F-B45F-458E-B4CC-BBF224E05991}" type="parTrans" cxnId="{A54F110D-FDE8-42E9-B2C9-52C386FEA8F1}">
      <dgm:prSet/>
      <dgm:spPr/>
      <dgm:t>
        <a:bodyPr/>
        <a:lstStyle/>
        <a:p>
          <a:endParaRPr lang="en-ZA"/>
        </a:p>
      </dgm:t>
    </dgm:pt>
    <dgm:pt modelId="{869F8E5D-2A6C-4EE0-BB86-A56AA8B50479}" type="sibTrans" cxnId="{A54F110D-FDE8-42E9-B2C9-52C386FEA8F1}">
      <dgm:prSet/>
      <dgm:spPr/>
      <dgm:t>
        <a:bodyPr/>
        <a:lstStyle/>
        <a:p>
          <a:endParaRPr lang="en-ZA"/>
        </a:p>
      </dgm:t>
    </dgm:pt>
    <dgm:pt modelId="{6DB8140D-D4EF-4E87-B418-BA2E6647B723}">
      <dgm:prSet/>
      <dgm:spPr/>
      <dgm:t>
        <a:bodyPr/>
        <a:lstStyle/>
        <a:p>
          <a:pPr rtl="0"/>
          <a:r>
            <a:rPr lang="en-ZA" dirty="0" smtClean="0">
              <a:hlinkClick xmlns:r="http://schemas.openxmlformats.org/officeDocument/2006/relationships" r:id="rId3"/>
            </a:rPr>
            <a:t>Platonic love</a:t>
          </a:r>
          <a:r>
            <a:rPr lang="en-ZA" dirty="0" smtClean="0"/>
            <a:t> </a:t>
          </a:r>
          <a:endParaRPr lang="en-ZA" dirty="0"/>
        </a:p>
      </dgm:t>
    </dgm:pt>
    <dgm:pt modelId="{054A936A-2FA7-42ED-9C0A-4784C7C8A06F}" type="parTrans" cxnId="{5914C8B9-1A77-4D6C-80C1-4357BA1E96BC}">
      <dgm:prSet/>
      <dgm:spPr/>
      <dgm:t>
        <a:bodyPr/>
        <a:lstStyle/>
        <a:p>
          <a:endParaRPr lang="en-ZA"/>
        </a:p>
      </dgm:t>
    </dgm:pt>
    <dgm:pt modelId="{EA0945CE-A046-4A2A-91CD-1B722312942C}" type="sibTrans" cxnId="{5914C8B9-1A77-4D6C-80C1-4357BA1E96BC}">
      <dgm:prSet/>
      <dgm:spPr/>
      <dgm:t>
        <a:bodyPr/>
        <a:lstStyle/>
        <a:p>
          <a:endParaRPr lang="en-ZA"/>
        </a:p>
      </dgm:t>
    </dgm:pt>
    <dgm:pt modelId="{52659A19-FB48-4C9F-B965-4F701AF1308F}">
      <dgm:prSet/>
      <dgm:spPr/>
      <dgm:t>
        <a:bodyPr/>
        <a:lstStyle/>
        <a:p>
          <a:pPr rtl="0"/>
          <a:r>
            <a:rPr lang="en-ZA" dirty="0" smtClean="0">
              <a:hlinkClick xmlns:r="http://schemas.openxmlformats.org/officeDocument/2006/relationships" r:id="rId4"/>
            </a:rPr>
            <a:t>Friendship</a:t>
          </a:r>
          <a:endParaRPr lang="en-ZA" dirty="0"/>
        </a:p>
      </dgm:t>
    </dgm:pt>
    <dgm:pt modelId="{B593F223-CBB1-4B6E-A4F0-196D3B50FAEB}" type="parTrans" cxnId="{53CFB533-E59F-467F-B5D3-F480C7897E50}">
      <dgm:prSet/>
      <dgm:spPr/>
      <dgm:t>
        <a:bodyPr/>
        <a:lstStyle/>
        <a:p>
          <a:endParaRPr lang="en-ZA"/>
        </a:p>
      </dgm:t>
    </dgm:pt>
    <dgm:pt modelId="{6F502782-7432-4A5D-A5BA-FCA2178DAF37}" type="sibTrans" cxnId="{53CFB533-E59F-467F-B5D3-F480C7897E50}">
      <dgm:prSet/>
      <dgm:spPr/>
      <dgm:t>
        <a:bodyPr/>
        <a:lstStyle/>
        <a:p>
          <a:endParaRPr lang="en-ZA"/>
        </a:p>
      </dgm:t>
    </dgm:pt>
    <dgm:pt modelId="{462E0E9A-459D-44AE-A4EA-8F8B3BB44716}">
      <dgm:prSet/>
      <dgm:spPr/>
      <dgm:t>
        <a:bodyPr/>
        <a:lstStyle/>
        <a:p>
          <a:pPr rtl="0"/>
          <a:r>
            <a:rPr lang="en-ZA" dirty="0" smtClean="0">
              <a:hlinkClick xmlns:r="http://schemas.openxmlformats.org/officeDocument/2006/relationships" r:id="rId5"/>
            </a:rPr>
            <a:t>Religious love</a:t>
          </a:r>
          <a:endParaRPr lang="en-ZA" dirty="0"/>
        </a:p>
      </dgm:t>
    </dgm:pt>
    <dgm:pt modelId="{8AAFEC19-50BE-4704-A755-4842E611CC97}" type="parTrans" cxnId="{9B02897A-7D14-4630-B7DF-1D998C44C65C}">
      <dgm:prSet/>
      <dgm:spPr/>
      <dgm:t>
        <a:bodyPr/>
        <a:lstStyle/>
        <a:p>
          <a:endParaRPr lang="en-ZA"/>
        </a:p>
      </dgm:t>
    </dgm:pt>
    <dgm:pt modelId="{80050F99-AB31-432A-A20B-1E5A63E60949}" type="sibTrans" cxnId="{9B02897A-7D14-4630-B7DF-1D998C44C65C}">
      <dgm:prSet/>
      <dgm:spPr/>
      <dgm:t>
        <a:bodyPr/>
        <a:lstStyle/>
        <a:p>
          <a:endParaRPr lang="en-ZA"/>
        </a:p>
      </dgm:t>
    </dgm:pt>
    <dgm:pt modelId="{602837EA-D35B-4EB0-AA78-AFF6B83C1364}">
      <dgm:prSet/>
      <dgm:spPr/>
      <dgm:t>
        <a:bodyPr/>
        <a:lstStyle/>
        <a:p>
          <a:pPr rtl="0"/>
          <a:r>
            <a:rPr lang="en-ZA" dirty="0" smtClean="0"/>
            <a:t>Diversification</a:t>
          </a:r>
          <a:endParaRPr lang="en-ZA" dirty="0"/>
        </a:p>
      </dgm:t>
    </dgm:pt>
    <dgm:pt modelId="{8B78D048-B473-4F65-AC9C-35D5E4B32F56}" type="parTrans" cxnId="{19B11A15-AEEF-4622-824D-EB1682BED9B4}">
      <dgm:prSet/>
      <dgm:spPr/>
      <dgm:t>
        <a:bodyPr/>
        <a:lstStyle/>
        <a:p>
          <a:endParaRPr lang="en-ZA"/>
        </a:p>
      </dgm:t>
    </dgm:pt>
    <dgm:pt modelId="{CE49011B-5506-4677-8838-B79129F01C15}" type="sibTrans" cxnId="{19B11A15-AEEF-4622-824D-EB1682BED9B4}">
      <dgm:prSet/>
      <dgm:spPr/>
      <dgm:t>
        <a:bodyPr/>
        <a:lstStyle/>
        <a:p>
          <a:endParaRPr lang="en-ZA"/>
        </a:p>
      </dgm:t>
    </dgm:pt>
    <dgm:pt modelId="{31B0A421-F59B-4DE7-8CF5-781416C1EFFB}">
      <dgm:prSet/>
      <dgm:spPr/>
      <dgm:t>
        <a:bodyPr/>
        <a:lstStyle/>
        <a:p>
          <a:pPr rtl="0"/>
          <a:r>
            <a:rPr lang="en-ZA" dirty="0" smtClean="0"/>
            <a:t>Diversification </a:t>
          </a:r>
          <a:endParaRPr lang="en-ZA" dirty="0"/>
        </a:p>
      </dgm:t>
    </dgm:pt>
    <dgm:pt modelId="{3DFCE059-4A65-40E6-95A8-594E7B92BFB3}" type="parTrans" cxnId="{E35C64A0-A065-40D7-8A43-8FB6F560D34C}">
      <dgm:prSet/>
      <dgm:spPr/>
      <dgm:t>
        <a:bodyPr/>
        <a:lstStyle/>
        <a:p>
          <a:endParaRPr lang="en-ZA"/>
        </a:p>
      </dgm:t>
    </dgm:pt>
    <dgm:pt modelId="{EDC17D14-5B2D-417F-AA13-D7B6D41E5A0E}" type="sibTrans" cxnId="{E35C64A0-A065-40D7-8A43-8FB6F560D34C}">
      <dgm:prSet/>
      <dgm:spPr/>
      <dgm:t>
        <a:bodyPr/>
        <a:lstStyle/>
        <a:p>
          <a:endParaRPr lang="en-ZA"/>
        </a:p>
      </dgm:t>
    </dgm:pt>
    <dgm:pt modelId="{49A8C92C-B861-4585-8094-F603BD2058A0}" type="pres">
      <dgm:prSet presAssocID="{B345959C-BAA8-415C-B78C-2DA0930631A2}" presName="Name0" presStyleCnt="0">
        <dgm:presLayoutVars>
          <dgm:dir/>
          <dgm:animLvl val="lvl"/>
          <dgm:resizeHandles val="exact"/>
        </dgm:presLayoutVars>
      </dgm:prSet>
      <dgm:spPr/>
      <dgm:t>
        <a:bodyPr/>
        <a:lstStyle/>
        <a:p>
          <a:endParaRPr lang="en-ZA"/>
        </a:p>
      </dgm:t>
    </dgm:pt>
    <dgm:pt modelId="{27042A16-930D-4B63-A9CD-2D34A3CA5BB1}" type="pres">
      <dgm:prSet presAssocID="{32D5FF46-24D3-495A-B1F0-51EAFD86C375}" presName="linNode" presStyleCnt="0"/>
      <dgm:spPr/>
    </dgm:pt>
    <dgm:pt modelId="{216269CF-D4E8-49A4-985E-4DC44FB33D21}" type="pres">
      <dgm:prSet presAssocID="{32D5FF46-24D3-495A-B1F0-51EAFD86C375}" presName="parentText" presStyleLbl="node1" presStyleIdx="0" presStyleCnt="9" custLinFactNeighborX="83" custLinFactNeighborY="46157">
        <dgm:presLayoutVars>
          <dgm:chMax val="1"/>
          <dgm:bulletEnabled val="1"/>
        </dgm:presLayoutVars>
      </dgm:prSet>
      <dgm:spPr/>
      <dgm:t>
        <a:bodyPr/>
        <a:lstStyle/>
        <a:p>
          <a:endParaRPr lang="en-ZA"/>
        </a:p>
      </dgm:t>
    </dgm:pt>
    <dgm:pt modelId="{35EAE7BE-38BB-4428-94B6-5BDC69119391}" type="pres">
      <dgm:prSet presAssocID="{48A119FA-F817-4660-8C33-23D13076926E}" presName="sp" presStyleCnt="0"/>
      <dgm:spPr/>
    </dgm:pt>
    <dgm:pt modelId="{ED361641-962D-45A3-AA7F-BCA98D320FD8}" type="pres">
      <dgm:prSet presAssocID="{6C2BCD99-FC90-4CED-82F8-9ED49D158CCC}" presName="linNode" presStyleCnt="0"/>
      <dgm:spPr/>
    </dgm:pt>
    <dgm:pt modelId="{6CBB25B6-E8D8-43C8-8EB8-F5DD5F5B3B00}" type="pres">
      <dgm:prSet presAssocID="{6C2BCD99-FC90-4CED-82F8-9ED49D158CCC}" presName="parentText" presStyleLbl="node1" presStyleIdx="1" presStyleCnt="9" custLinFactNeighborX="83" custLinFactNeighborY="47515">
        <dgm:presLayoutVars>
          <dgm:chMax val="1"/>
          <dgm:bulletEnabled val="1"/>
        </dgm:presLayoutVars>
      </dgm:prSet>
      <dgm:spPr/>
      <dgm:t>
        <a:bodyPr/>
        <a:lstStyle/>
        <a:p>
          <a:endParaRPr lang="en-ZA"/>
        </a:p>
      </dgm:t>
    </dgm:pt>
    <dgm:pt modelId="{771004C9-C83A-4FB5-BDCB-36CC398EFEB7}" type="pres">
      <dgm:prSet presAssocID="{70FDA9B9-A5C8-407E-B81C-83AADA4FBEF0}" presName="sp" presStyleCnt="0"/>
      <dgm:spPr/>
    </dgm:pt>
    <dgm:pt modelId="{0E62F91F-EF1C-426D-8348-9C330702F9C7}" type="pres">
      <dgm:prSet presAssocID="{D73F4C89-4F70-4426-B9B9-130B6392BAC6}" presName="linNode" presStyleCnt="0"/>
      <dgm:spPr/>
    </dgm:pt>
    <dgm:pt modelId="{28AE431D-A9ED-4E80-92CC-5ADDD692AA1D}" type="pres">
      <dgm:prSet presAssocID="{D73F4C89-4F70-4426-B9B9-130B6392BAC6}" presName="parentText" presStyleLbl="node1" presStyleIdx="2" presStyleCnt="9" custLinFactNeighborX="83" custLinFactNeighborY="48874">
        <dgm:presLayoutVars>
          <dgm:chMax val="1"/>
          <dgm:bulletEnabled val="1"/>
        </dgm:presLayoutVars>
      </dgm:prSet>
      <dgm:spPr/>
      <dgm:t>
        <a:bodyPr/>
        <a:lstStyle/>
        <a:p>
          <a:endParaRPr lang="en-ZA"/>
        </a:p>
      </dgm:t>
    </dgm:pt>
    <dgm:pt modelId="{C53EF253-00F2-450C-8DD5-AF789AACDE0B}" type="pres">
      <dgm:prSet presAssocID="{8783D221-1DD6-45AF-8304-728EBD37E0A0}" presName="sp" presStyleCnt="0"/>
      <dgm:spPr/>
    </dgm:pt>
    <dgm:pt modelId="{BA79D52B-016D-4D2C-B3F4-8E1052CA4785}" type="pres">
      <dgm:prSet presAssocID="{36D62A78-6B81-464C-91A8-117DED04A5C1}" presName="linNode" presStyleCnt="0"/>
      <dgm:spPr/>
    </dgm:pt>
    <dgm:pt modelId="{95924224-295F-4ECA-9223-66B0AA460491}" type="pres">
      <dgm:prSet presAssocID="{36D62A78-6B81-464C-91A8-117DED04A5C1}" presName="parentText" presStyleLbl="node1" presStyleIdx="3" presStyleCnt="9" custLinFactNeighborX="83" custLinFactNeighborY="50232">
        <dgm:presLayoutVars>
          <dgm:chMax val="1"/>
          <dgm:bulletEnabled val="1"/>
        </dgm:presLayoutVars>
      </dgm:prSet>
      <dgm:spPr/>
      <dgm:t>
        <a:bodyPr/>
        <a:lstStyle/>
        <a:p>
          <a:endParaRPr lang="en-ZA"/>
        </a:p>
      </dgm:t>
    </dgm:pt>
    <dgm:pt modelId="{26CBF2D4-DEEC-40D0-9FB0-F045134D4F46}" type="pres">
      <dgm:prSet presAssocID="{869F8E5D-2A6C-4EE0-BB86-A56AA8B50479}" presName="sp" presStyleCnt="0"/>
      <dgm:spPr/>
    </dgm:pt>
    <dgm:pt modelId="{6E99BACB-E522-4049-B2B4-E248DC66BD0F}" type="pres">
      <dgm:prSet presAssocID="{6DB8140D-D4EF-4E87-B418-BA2E6647B723}" presName="linNode" presStyleCnt="0"/>
      <dgm:spPr/>
    </dgm:pt>
    <dgm:pt modelId="{110AC243-F300-4677-9F63-62F46DC682CD}" type="pres">
      <dgm:prSet presAssocID="{6DB8140D-D4EF-4E87-B418-BA2E6647B723}" presName="parentText" presStyleLbl="node1" presStyleIdx="4" presStyleCnt="9" custLinFactNeighborX="83" custLinFactNeighborY="66785">
        <dgm:presLayoutVars>
          <dgm:chMax val="1"/>
          <dgm:bulletEnabled val="1"/>
        </dgm:presLayoutVars>
      </dgm:prSet>
      <dgm:spPr/>
      <dgm:t>
        <a:bodyPr/>
        <a:lstStyle/>
        <a:p>
          <a:endParaRPr lang="en-ZA"/>
        </a:p>
      </dgm:t>
    </dgm:pt>
    <dgm:pt modelId="{ADFC09FD-F2BB-49FD-AB75-1A0E4E0C8455}" type="pres">
      <dgm:prSet presAssocID="{EA0945CE-A046-4A2A-91CD-1B722312942C}" presName="sp" presStyleCnt="0"/>
      <dgm:spPr/>
    </dgm:pt>
    <dgm:pt modelId="{A02BA3B6-625F-44A5-A75E-7FADA3B564A7}" type="pres">
      <dgm:prSet presAssocID="{52659A19-FB48-4C9F-B965-4F701AF1308F}" presName="linNode" presStyleCnt="0"/>
      <dgm:spPr/>
    </dgm:pt>
    <dgm:pt modelId="{37BE6C53-F186-404A-90D3-8C91DCB3C94F}" type="pres">
      <dgm:prSet presAssocID="{52659A19-FB48-4C9F-B965-4F701AF1308F}" presName="parentText" presStyleLbl="node1" presStyleIdx="5" presStyleCnt="9" custLinFactNeighborX="83" custLinFactNeighborY="83338">
        <dgm:presLayoutVars>
          <dgm:chMax val="1"/>
          <dgm:bulletEnabled val="1"/>
        </dgm:presLayoutVars>
      </dgm:prSet>
      <dgm:spPr/>
      <dgm:t>
        <a:bodyPr/>
        <a:lstStyle/>
        <a:p>
          <a:endParaRPr lang="en-ZA"/>
        </a:p>
      </dgm:t>
    </dgm:pt>
    <dgm:pt modelId="{35C33E03-0AEC-4453-A8B1-EC8841D52A13}" type="pres">
      <dgm:prSet presAssocID="{6F502782-7432-4A5D-A5BA-FCA2178DAF37}" presName="sp" presStyleCnt="0"/>
      <dgm:spPr/>
    </dgm:pt>
    <dgm:pt modelId="{6E39F2F0-E3E7-45C6-9614-6B04E1590609}" type="pres">
      <dgm:prSet presAssocID="{462E0E9A-459D-44AE-A4EA-8F8B3BB44716}" presName="linNode" presStyleCnt="0"/>
      <dgm:spPr/>
    </dgm:pt>
    <dgm:pt modelId="{12EA9048-634A-48DA-A815-6F20E6657305}" type="pres">
      <dgm:prSet presAssocID="{462E0E9A-459D-44AE-A4EA-8F8B3BB44716}" presName="parentText" presStyleLbl="node1" presStyleIdx="6" presStyleCnt="9" custLinFactNeighborX="83" custLinFactNeighborY="99890">
        <dgm:presLayoutVars>
          <dgm:chMax val="1"/>
          <dgm:bulletEnabled val="1"/>
        </dgm:presLayoutVars>
      </dgm:prSet>
      <dgm:spPr/>
      <dgm:t>
        <a:bodyPr/>
        <a:lstStyle/>
        <a:p>
          <a:endParaRPr lang="en-ZA"/>
        </a:p>
      </dgm:t>
    </dgm:pt>
    <dgm:pt modelId="{31295F66-472D-4B42-9C5A-B2DF00503FDD}" type="pres">
      <dgm:prSet presAssocID="{80050F99-AB31-432A-A20B-1E5A63E60949}" presName="sp" presStyleCnt="0"/>
      <dgm:spPr/>
    </dgm:pt>
    <dgm:pt modelId="{CB4F818C-DC37-4693-A3CE-67CE9C67065D}" type="pres">
      <dgm:prSet presAssocID="{602837EA-D35B-4EB0-AA78-AFF6B83C1364}" presName="linNode" presStyleCnt="0"/>
      <dgm:spPr/>
    </dgm:pt>
    <dgm:pt modelId="{4FBAF26D-0E76-482B-8ACD-D0E0AFEB7DA4}" type="pres">
      <dgm:prSet presAssocID="{602837EA-D35B-4EB0-AA78-AFF6B83C1364}" presName="parentText" presStyleLbl="node1" presStyleIdx="7" presStyleCnt="9" custLinFactY="-319231" custLinFactNeighborX="-90441" custLinFactNeighborY="-400000">
        <dgm:presLayoutVars>
          <dgm:chMax val="1"/>
          <dgm:bulletEnabled val="1"/>
        </dgm:presLayoutVars>
      </dgm:prSet>
      <dgm:spPr/>
      <dgm:t>
        <a:bodyPr/>
        <a:lstStyle/>
        <a:p>
          <a:endParaRPr lang="en-ZA"/>
        </a:p>
      </dgm:t>
    </dgm:pt>
    <dgm:pt modelId="{A9D5CC88-1964-4798-9296-BE9B7D83765F}" type="pres">
      <dgm:prSet presAssocID="{CE49011B-5506-4677-8838-B79129F01C15}" presName="sp" presStyleCnt="0"/>
      <dgm:spPr/>
    </dgm:pt>
    <dgm:pt modelId="{9E2720B9-0D84-4B3E-B403-768200CB437F}" type="pres">
      <dgm:prSet presAssocID="{31B0A421-F59B-4DE7-8CF5-781416C1EFFB}" presName="linNode" presStyleCnt="0"/>
      <dgm:spPr/>
    </dgm:pt>
    <dgm:pt modelId="{14706AB4-6C5D-4AE3-9E77-D6E989A840A4}" type="pres">
      <dgm:prSet presAssocID="{31B0A421-F59B-4DE7-8CF5-781416C1EFFB}" presName="parentText" presStyleLbl="node1" presStyleIdx="8" presStyleCnt="9" custLinFactY="-400000" custLinFactNeighborX="85433" custLinFactNeighborY="-405354">
        <dgm:presLayoutVars>
          <dgm:chMax val="1"/>
          <dgm:bulletEnabled val="1"/>
        </dgm:presLayoutVars>
      </dgm:prSet>
      <dgm:spPr/>
      <dgm:t>
        <a:bodyPr/>
        <a:lstStyle/>
        <a:p>
          <a:endParaRPr lang="en-ZA"/>
        </a:p>
      </dgm:t>
    </dgm:pt>
  </dgm:ptLst>
  <dgm:cxnLst>
    <dgm:cxn modelId="{005692E7-E8E1-4DF6-84A8-068D2E6A5AC5}" type="presOf" srcId="{6C2BCD99-FC90-4CED-82F8-9ED49D158CCC}" destId="{6CBB25B6-E8D8-43C8-8EB8-F5DD5F5B3B00}" srcOrd="0" destOrd="0" presId="urn:microsoft.com/office/officeart/2005/8/layout/vList5"/>
    <dgm:cxn modelId="{824BBE55-728C-4D41-B7E4-737E202C0316}" type="presOf" srcId="{462E0E9A-459D-44AE-A4EA-8F8B3BB44716}" destId="{12EA9048-634A-48DA-A815-6F20E6657305}" srcOrd="0" destOrd="0" presId="urn:microsoft.com/office/officeart/2005/8/layout/vList5"/>
    <dgm:cxn modelId="{51D58F04-AD47-4B66-9F8F-65929C53031C}" type="presOf" srcId="{6DB8140D-D4EF-4E87-B418-BA2E6647B723}" destId="{110AC243-F300-4677-9F63-62F46DC682CD}" srcOrd="0" destOrd="0" presId="urn:microsoft.com/office/officeart/2005/8/layout/vList5"/>
    <dgm:cxn modelId="{A5DEB08A-B8E0-4D4A-B03D-B45DA1F0966F}" type="presOf" srcId="{31B0A421-F59B-4DE7-8CF5-781416C1EFFB}" destId="{14706AB4-6C5D-4AE3-9E77-D6E989A840A4}" srcOrd="0" destOrd="0" presId="urn:microsoft.com/office/officeart/2005/8/layout/vList5"/>
    <dgm:cxn modelId="{BB7F1092-ACBD-4ADC-B10E-0F284DBDD459}" type="presOf" srcId="{32D5FF46-24D3-495A-B1F0-51EAFD86C375}" destId="{216269CF-D4E8-49A4-985E-4DC44FB33D21}" srcOrd="0" destOrd="0" presId="urn:microsoft.com/office/officeart/2005/8/layout/vList5"/>
    <dgm:cxn modelId="{919EB907-8EF9-4126-BFB6-F77ABD323279}" type="presOf" srcId="{36D62A78-6B81-464C-91A8-117DED04A5C1}" destId="{95924224-295F-4ECA-9223-66B0AA460491}" srcOrd="0" destOrd="0" presId="urn:microsoft.com/office/officeart/2005/8/layout/vList5"/>
    <dgm:cxn modelId="{E35C64A0-A065-40D7-8A43-8FB6F560D34C}" srcId="{B345959C-BAA8-415C-B78C-2DA0930631A2}" destId="{31B0A421-F59B-4DE7-8CF5-781416C1EFFB}" srcOrd="8" destOrd="0" parTransId="{3DFCE059-4A65-40E6-95A8-594E7B92BFB3}" sibTransId="{EDC17D14-5B2D-417F-AA13-D7B6D41E5A0E}"/>
    <dgm:cxn modelId="{EBE2FDE8-462B-457D-B01F-EFDCBB8EE835}" type="presOf" srcId="{602837EA-D35B-4EB0-AA78-AFF6B83C1364}" destId="{4FBAF26D-0E76-482B-8ACD-D0E0AFEB7DA4}" srcOrd="0" destOrd="0" presId="urn:microsoft.com/office/officeart/2005/8/layout/vList5"/>
    <dgm:cxn modelId="{19B11A15-AEEF-4622-824D-EB1682BED9B4}" srcId="{B345959C-BAA8-415C-B78C-2DA0930631A2}" destId="{602837EA-D35B-4EB0-AA78-AFF6B83C1364}" srcOrd="7" destOrd="0" parTransId="{8B78D048-B473-4F65-AC9C-35D5E4B32F56}" sibTransId="{CE49011B-5506-4677-8838-B79129F01C15}"/>
    <dgm:cxn modelId="{CB0682C8-B090-49F5-9AD6-7B19E6222987}" type="presOf" srcId="{52659A19-FB48-4C9F-B965-4F701AF1308F}" destId="{37BE6C53-F186-404A-90D3-8C91DCB3C94F}" srcOrd="0" destOrd="0" presId="urn:microsoft.com/office/officeart/2005/8/layout/vList5"/>
    <dgm:cxn modelId="{0DA9E537-D49C-4B9F-84A6-FFC9157BD653}" srcId="{B345959C-BAA8-415C-B78C-2DA0930631A2}" destId="{32D5FF46-24D3-495A-B1F0-51EAFD86C375}" srcOrd="0" destOrd="0" parTransId="{4DD6A800-32B3-4997-8C4C-55D84FFCC0A9}" sibTransId="{48A119FA-F817-4660-8C33-23D13076926E}"/>
    <dgm:cxn modelId="{A54F110D-FDE8-42E9-B2C9-52C386FEA8F1}" srcId="{B345959C-BAA8-415C-B78C-2DA0930631A2}" destId="{36D62A78-6B81-464C-91A8-117DED04A5C1}" srcOrd="3" destOrd="0" parTransId="{BF820D9F-B45F-458E-B4CC-BBF224E05991}" sibTransId="{869F8E5D-2A6C-4EE0-BB86-A56AA8B50479}"/>
    <dgm:cxn modelId="{53CFB533-E59F-467F-B5D3-F480C7897E50}" srcId="{B345959C-BAA8-415C-B78C-2DA0930631A2}" destId="{52659A19-FB48-4C9F-B965-4F701AF1308F}" srcOrd="5" destOrd="0" parTransId="{B593F223-CBB1-4B6E-A4F0-196D3B50FAEB}" sibTransId="{6F502782-7432-4A5D-A5BA-FCA2178DAF37}"/>
    <dgm:cxn modelId="{269572BF-6ABB-4497-807D-E74340A3F4B6}" type="presOf" srcId="{D73F4C89-4F70-4426-B9B9-130B6392BAC6}" destId="{28AE431D-A9ED-4E80-92CC-5ADDD692AA1D}" srcOrd="0" destOrd="0" presId="urn:microsoft.com/office/officeart/2005/8/layout/vList5"/>
    <dgm:cxn modelId="{58089049-9C2D-4F79-9C94-98BB8EAB8BA5}" srcId="{B345959C-BAA8-415C-B78C-2DA0930631A2}" destId="{D73F4C89-4F70-4426-B9B9-130B6392BAC6}" srcOrd="2" destOrd="0" parTransId="{DFADE375-74BF-4AA1-BEA4-5D1B405B86AC}" sibTransId="{8783D221-1DD6-45AF-8304-728EBD37E0A0}"/>
    <dgm:cxn modelId="{9B02897A-7D14-4630-B7DF-1D998C44C65C}" srcId="{B345959C-BAA8-415C-B78C-2DA0930631A2}" destId="{462E0E9A-459D-44AE-A4EA-8F8B3BB44716}" srcOrd="6" destOrd="0" parTransId="{8AAFEC19-50BE-4704-A755-4842E611CC97}" sibTransId="{80050F99-AB31-432A-A20B-1E5A63E60949}"/>
    <dgm:cxn modelId="{D0F6C287-9DCA-4492-90B8-593E89CFB1D3}" type="presOf" srcId="{B345959C-BAA8-415C-B78C-2DA0930631A2}" destId="{49A8C92C-B861-4585-8094-F603BD2058A0}" srcOrd="0" destOrd="0" presId="urn:microsoft.com/office/officeart/2005/8/layout/vList5"/>
    <dgm:cxn modelId="{5914C8B9-1A77-4D6C-80C1-4357BA1E96BC}" srcId="{B345959C-BAA8-415C-B78C-2DA0930631A2}" destId="{6DB8140D-D4EF-4E87-B418-BA2E6647B723}" srcOrd="4" destOrd="0" parTransId="{054A936A-2FA7-42ED-9C0A-4784C7C8A06F}" sibTransId="{EA0945CE-A046-4A2A-91CD-1B722312942C}"/>
    <dgm:cxn modelId="{147B48E3-622F-4492-B8D5-6BBF8D0562D7}" srcId="{B345959C-BAA8-415C-B78C-2DA0930631A2}" destId="{6C2BCD99-FC90-4CED-82F8-9ED49D158CCC}" srcOrd="1" destOrd="0" parTransId="{E7515D64-D371-44B4-A2FB-A1588124BEC8}" sibTransId="{70FDA9B9-A5C8-407E-B81C-83AADA4FBEF0}"/>
    <dgm:cxn modelId="{3B4D4CF6-ABD1-464A-92A3-1998E8593747}" type="presParOf" srcId="{49A8C92C-B861-4585-8094-F603BD2058A0}" destId="{27042A16-930D-4B63-A9CD-2D34A3CA5BB1}" srcOrd="0" destOrd="0" presId="urn:microsoft.com/office/officeart/2005/8/layout/vList5"/>
    <dgm:cxn modelId="{24F71E14-20FC-4332-9B46-ECA2896E7A97}" type="presParOf" srcId="{27042A16-930D-4B63-A9CD-2D34A3CA5BB1}" destId="{216269CF-D4E8-49A4-985E-4DC44FB33D21}" srcOrd="0" destOrd="0" presId="urn:microsoft.com/office/officeart/2005/8/layout/vList5"/>
    <dgm:cxn modelId="{6621822C-BE2D-4D64-A460-5B9B56446B47}" type="presParOf" srcId="{49A8C92C-B861-4585-8094-F603BD2058A0}" destId="{35EAE7BE-38BB-4428-94B6-5BDC69119391}" srcOrd="1" destOrd="0" presId="urn:microsoft.com/office/officeart/2005/8/layout/vList5"/>
    <dgm:cxn modelId="{E709162D-959C-4008-BD11-074B2491CAF6}" type="presParOf" srcId="{49A8C92C-B861-4585-8094-F603BD2058A0}" destId="{ED361641-962D-45A3-AA7F-BCA98D320FD8}" srcOrd="2" destOrd="0" presId="urn:microsoft.com/office/officeart/2005/8/layout/vList5"/>
    <dgm:cxn modelId="{6400264B-3836-4A27-AA70-040B33DCACDD}" type="presParOf" srcId="{ED361641-962D-45A3-AA7F-BCA98D320FD8}" destId="{6CBB25B6-E8D8-43C8-8EB8-F5DD5F5B3B00}" srcOrd="0" destOrd="0" presId="urn:microsoft.com/office/officeart/2005/8/layout/vList5"/>
    <dgm:cxn modelId="{67CF23EE-B9A5-4D0B-873A-654CE70AF2EC}" type="presParOf" srcId="{49A8C92C-B861-4585-8094-F603BD2058A0}" destId="{771004C9-C83A-4FB5-BDCB-36CC398EFEB7}" srcOrd="3" destOrd="0" presId="urn:microsoft.com/office/officeart/2005/8/layout/vList5"/>
    <dgm:cxn modelId="{A46822F1-5D67-46DC-8E7F-574ECFD12268}" type="presParOf" srcId="{49A8C92C-B861-4585-8094-F603BD2058A0}" destId="{0E62F91F-EF1C-426D-8348-9C330702F9C7}" srcOrd="4" destOrd="0" presId="urn:microsoft.com/office/officeart/2005/8/layout/vList5"/>
    <dgm:cxn modelId="{EAEBB879-BBF4-4CF1-9FC5-87A1D9B74A8D}" type="presParOf" srcId="{0E62F91F-EF1C-426D-8348-9C330702F9C7}" destId="{28AE431D-A9ED-4E80-92CC-5ADDD692AA1D}" srcOrd="0" destOrd="0" presId="urn:microsoft.com/office/officeart/2005/8/layout/vList5"/>
    <dgm:cxn modelId="{C035B35E-D809-435E-B46C-12D2A68585B8}" type="presParOf" srcId="{49A8C92C-B861-4585-8094-F603BD2058A0}" destId="{C53EF253-00F2-450C-8DD5-AF789AACDE0B}" srcOrd="5" destOrd="0" presId="urn:microsoft.com/office/officeart/2005/8/layout/vList5"/>
    <dgm:cxn modelId="{EB65FF83-7583-4B84-8F6B-FC2C3A31F07C}" type="presParOf" srcId="{49A8C92C-B861-4585-8094-F603BD2058A0}" destId="{BA79D52B-016D-4D2C-B3F4-8E1052CA4785}" srcOrd="6" destOrd="0" presId="urn:microsoft.com/office/officeart/2005/8/layout/vList5"/>
    <dgm:cxn modelId="{22B0CF1F-CE19-4543-A164-71897E522C7B}" type="presParOf" srcId="{BA79D52B-016D-4D2C-B3F4-8E1052CA4785}" destId="{95924224-295F-4ECA-9223-66B0AA460491}" srcOrd="0" destOrd="0" presId="urn:microsoft.com/office/officeart/2005/8/layout/vList5"/>
    <dgm:cxn modelId="{D27845FD-7564-448D-ABF8-4EC97F8D02A5}" type="presParOf" srcId="{49A8C92C-B861-4585-8094-F603BD2058A0}" destId="{26CBF2D4-DEEC-40D0-9FB0-F045134D4F46}" srcOrd="7" destOrd="0" presId="urn:microsoft.com/office/officeart/2005/8/layout/vList5"/>
    <dgm:cxn modelId="{8AA5388D-AEEF-44A0-9E80-A7AAEA2422A4}" type="presParOf" srcId="{49A8C92C-B861-4585-8094-F603BD2058A0}" destId="{6E99BACB-E522-4049-B2B4-E248DC66BD0F}" srcOrd="8" destOrd="0" presId="urn:microsoft.com/office/officeart/2005/8/layout/vList5"/>
    <dgm:cxn modelId="{1D5787E5-EE98-4571-BFF9-4D4CA5875BBC}" type="presParOf" srcId="{6E99BACB-E522-4049-B2B4-E248DC66BD0F}" destId="{110AC243-F300-4677-9F63-62F46DC682CD}" srcOrd="0" destOrd="0" presId="urn:microsoft.com/office/officeart/2005/8/layout/vList5"/>
    <dgm:cxn modelId="{6AB7D335-578B-42F2-8BC7-8868A832FE8E}" type="presParOf" srcId="{49A8C92C-B861-4585-8094-F603BD2058A0}" destId="{ADFC09FD-F2BB-49FD-AB75-1A0E4E0C8455}" srcOrd="9" destOrd="0" presId="urn:microsoft.com/office/officeart/2005/8/layout/vList5"/>
    <dgm:cxn modelId="{D6DD16EE-D41C-4DAF-97B4-CBF043223741}" type="presParOf" srcId="{49A8C92C-B861-4585-8094-F603BD2058A0}" destId="{A02BA3B6-625F-44A5-A75E-7FADA3B564A7}" srcOrd="10" destOrd="0" presId="urn:microsoft.com/office/officeart/2005/8/layout/vList5"/>
    <dgm:cxn modelId="{075339D9-644D-4CEE-9F01-51BA28CDFC2B}" type="presParOf" srcId="{A02BA3B6-625F-44A5-A75E-7FADA3B564A7}" destId="{37BE6C53-F186-404A-90D3-8C91DCB3C94F}" srcOrd="0" destOrd="0" presId="urn:microsoft.com/office/officeart/2005/8/layout/vList5"/>
    <dgm:cxn modelId="{1FB33EB2-5019-4907-B4D6-C7BF5CA7828D}" type="presParOf" srcId="{49A8C92C-B861-4585-8094-F603BD2058A0}" destId="{35C33E03-0AEC-4453-A8B1-EC8841D52A13}" srcOrd="11" destOrd="0" presId="urn:microsoft.com/office/officeart/2005/8/layout/vList5"/>
    <dgm:cxn modelId="{8AD29132-1F3D-45E2-BD09-F57A9F43BEF9}" type="presParOf" srcId="{49A8C92C-B861-4585-8094-F603BD2058A0}" destId="{6E39F2F0-E3E7-45C6-9614-6B04E1590609}" srcOrd="12" destOrd="0" presId="urn:microsoft.com/office/officeart/2005/8/layout/vList5"/>
    <dgm:cxn modelId="{6052D611-CB50-48FC-A3E6-849176729501}" type="presParOf" srcId="{6E39F2F0-E3E7-45C6-9614-6B04E1590609}" destId="{12EA9048-634A-48DA-A815-6F20E6657305}" srcOrd="0" destOrd="0" presId="urn:microsoft.com/office/officeart/2005/8/layout/vList5"/>
    <dgm:cxn modelId="{004EE317-E884-48A3-8973-37C4E7B80410}" type="presParOf" srcId="{49A8C92C-B861-4585-8094-F603BD2058A0}" destId="{31295F66-472D-4B42-9C5A-B2DF00503FDD}" srcOrd="13" destOrd="0" presId="urn:microsoft.com/office/officeart/2005/8/layout/vList5"/>
    <dgm:cxn modelId="{C9E45178-9241-4857-BC64-2867C3581DBD}" type="presParOf" srcId="{49A8C92C-B861-4585-8094-F603BD2058A0}" destId="{CB4F818C-DC37-4693-A3CE-67CE9C67065D}" srcOrd="14" destOrd="0" presId="urn:microsoft.com/office/officeart/2005/8/layout/vList5"/>
    <dgm:cxn modelId="{ED1CB57E-D845-4A0F-B34A-0148FA21B27D}" type="presParOf" srcId="{CB4F818C-DC37-4693-A3CE-67CE9C67065D}" destId="{4FBAF26D-0E76-482B-8ACD-D0E0AFEB7DA4}" srcOrd="0" destOrd="0" presId="urn:microsoft.com/office/officeart/2005/8/layout/vList5"/>
    <dgm:cxn modelId="{EEF14FB1-24BF-4446-873A-F072EF2A5939}" type="presParOf" srcId="{49A8C92C-B861-4585-8094-F603BD2058A0}" destId="{A9D5CC88-1964-4798-9296-BE9B7D83765F}" srcOrd="15" destOrd="0" presId="urn:microsoft.com/office/officeart/2005/8/layout/vList5"/>
    <dgm:cxn modelId="{E7E8875B-5E7D-4C96-AF8E-5C69D5BE82EC}" type="presParOf" srcId="{49A8C92C-B861-4585-8094-F603BD2058A0}" destId="{9E2720B9-0D84-4B3E-B403-768200CB437F}" srcOrd="16" destOrd="0" presId="urn:microsoft.com/office/officeart/2005/8/layout/vList5"/>
    <dgm:cxn modelId="{EEBADE9C-5D69-4B6D-A1CB-DB448CC80A73}" type="presParOf" srcId="{9E2720B9-0D84-4B3E-B403-768200CB437F}" destId="{14706AB4-6C5D-4AE3-9E77-D6E989A840A4}" srcOrd="0" destOrd="0" presId="urn:microsoft.com/office/officeart/2005/8/layout/vList5"/>
  </dgm:cxnLst>
  <dgm:bg/>
  <dgm:whole/>
</dgm:dataModel>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5" name="Rounded Rectangle 14"/>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Rounded Rectangle 9"/>
          <p:cNvSpPr/>
          <p:nvPr/>
        </p:nvSpPr>
        <p:spPr>
          <a:xfrm>
            <a:off x="418596" y="434162"/>
            <a:ext cx="8306809" cy="3108960"/>
          </a:xfrm>
          <a:prstGeom prst="roundRect">
            <a:avLst>
              <a:gd name="adj" fmla="val 4578"/>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Title 4"/>
          <p:cNvSpPr>
            <a:spLocks noGrp="1"/>
          </p:cNvSpPr>
          <p:nvPr>
            <p:ph type="ctrTitle"/>
          </p:nvPr>
        </p:nvSpPr>
        <p:spPr>
          <a:xfrm>
            <a:off x="722376" y="1820206"/>
            <a:ext cx="7772400" cy="1828800"/>
          </a:xfrm>
        </p:spPr>
        <p:txBody>
          <a:bodyPr lIns="45720" rIns="45720" bIns="45720"/>
          <a:lstStyle>
            <a:lvl1pPr algn="r">
              <a:defRPr sz="4500" b="1">
                <a:solidFill>
                  <a:schemeClr val="accent1">
                    <a:tint val="88000"/>
                    <a:satMod val="150000"/>
                  </a:schemeClr>
                </a:solidFill>
                <a:effectLst>
                  <a:outerShdw blurRad="53975" dist="22860" dir="5400000" algn="tl" rotWithShape="0">
                    <a:srgbClr val="000000">
                      <a:alpha val="55000"/>
                    </a:srgbClr>
                  </a:outerShdw>
                </a:effectLst>
              </a:defRPr>
            </a:lvl1pPr>
            <a:extLst/>
          </a:lstStyle>
          <a:p>
            <a:r>
              <a:rPr kumimoji="0" lang="en-US" smtClean="0"/>
              <a:t>Click to edit Master title style</a:t>
            </a:r>
            <a:endParaRPr kumimoji="0" lang="en-US"/>
          </a:p>
        </p:txBody>
      </p:sp>
      <p:sp>
        <p:nvSpPr>
          <p:cNvPr id="20" name="Subtitle 19"/>
          <p:cNvSpPr>
            <a:spLocks noGrp="1"/>
          </p:cNvSpPr>
          <p:nvPr>
            <p:ph type="subTitle" idx="1"/>
          </p:nvPr>
        </p:nvSpPr>
        <p:spPr>
          <a:xfrm>
            <a:off x="722376" y="3685032"/>
            <a:ext cx="7772400" cy="914400"/>
          </a:xfrm>
        </p:spPr>
        <p:txBody>
          <a:bodyPr lIns="182880" tIns="0"/>
          <a:lstStyle>
            <a:lvl1pPr marL="36576" indent="0" algn="r">
              <a:spcBef>
                <a:spcPts val="0"/>
              </a:spcBef>
              <a:buNone/>
              <a:defRPr sz="2000">
                <a:solidFill>
                  <a:schemeClr val="bg2">
                    <a:shade val="2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19" name="Date Placeholder 18"/>
          <p:cNvSpPr>
            <a:spLocks noGrp="1"/>
          </p:cNvSpPr>
          <p:nvPr>
            <p:ph type="dt" sz="half" idx="10"/>
          </p:nvPr>
        </p:nvSpPr>
        <p:spPr/>
        <p:txBody>
          <a:bodyPr/>
          <a:lstStyle>
            <a:extLst/>
          </a:lstStyle>
          <a:p>
            <a:fld id="{1D8BD707-D9CF-40AE-B4C6-C98DA3205C09}" type="datetimeFigureOut">
              <a:rPr lang="en-US" smtClean="0"/>
              <a:pPr/>
              <a:t>9/7/2012</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11" name="Slide Number Placeholder 10"/>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transition spd="slow" advClick="0" advTm="20000">
    <p:wip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502920" y="4983480"/>
            <a:ext cx="8183880" cy="1051560"/>
          </a:xfrm>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502920" y="530352"/>
            <a:ext cx="8183880" cy="4187952"/>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1D8BD707-D9CF-40AE-B4C6-C98DA3205C09}" type="datetimeFigureOut">
              <a:rPr lang="en-US" smtClean="0"/>
              <a:pPr/>
              <a:t>9/7/2012</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transition spd="slow" advClick="0" advTm="20000">
    <p:wip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533404"/>
            <a:ext cx="1981200" cy="5257799"/>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533400" y="533402"/>
            <a:ext cx="5943600" cy="525780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1D8BD707-D9CF-40AE-B4C6-C98DA3205C09}" type="datetimeFigureOut">
              <a:rPr lang="en-US" smtClean="0"/>
              <a:pPr/>
              <a:t>9/7/2012</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transition spd="slow" advClick="0" advTm="20000">
    <p:wipe/>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422030" y="1371600"/>
            <a:ext cx="8229600" cy="18288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smtClean="0"/>
              <a:t>Click to edit Master title style</a:t>
            </a:r>
            <a:endParaRPr kumimoji="0" lang="en-US"/>
          </a:p>
        </p:txBody>
      </p:sp>
      <p:sp>
        <p:nvSpPr>
          <p:cNvPr id="28" name="Date Placeholder 27"/>
          <p:cNvSpPr>
            <a:spLocks noGrp="1"/>
          </p:cNvSpPr>
          <p:nvPr>
            <p:ph type="dt" sz="half" idx="10"/>
          </p:nvPr>
        </p:nvSpPr>
        <p:spPr/>
        <p:txBody>
          <a:bodyPr/>
          <a:lstStyle/>
          <a:p>
            <a:fld id="{1D8BD707-D9CF-40AE-B4C6-C98DA3205C09}" type="datetimeFigureOut">
              <a:rPr lang="en-US" smtClean="0"/>
              <a:pPr/>
              <a:t>9/7/2012</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371600" y="3331698"/>
            <a:ext cx="6400800" cy="17526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Tree>
  </p:cSld>
  <p:clrMapOvr>
    <a:masterClrMapping/>
  </p:clrMapOvr>
  <p:transition spd="slow" advClick="0" advTm="20000">
    <p:wipe/>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9/7/2012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transition spd="slow" advClick="0" advTm="20000">
    <p:wipe/>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3">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600200" y="609600"/>
            <a:ext cx="7086600" cy="18288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600200" y="2507786"/>
            <a:ext cx="7086600" cy="1509712"/>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9/7/2012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7924800" y="6416675"/>
            <a:ext cx="762000" cy="365125"/>
          </a:xfrm>
        </p:spPr>
        <p:txBody>
          <a:bodyPr/>
          <a:lstStyle/>
          <a:p>
            <a:fld id="{B6F15528-21DE-4FAA-801E-634DDDAF4B2B}"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transition spd="slow" advClick="0" advTm="20000">
    <p:wipe/>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9/7/2012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transition spd="slow" advClick="0" advTm="20000">
    <p:wipe/>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535112"/>
            <a:ext cx="4040188"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535112"/>
            <a:ext cx="4041775"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362200"/>
            <a:ext cx="4040188"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362200"/>
            <a:ext cx="4041775"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9/7/2012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transition spd="slow" advClick="0" advTm="20000">
    <p:wipe/>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1D8BD707-D9CF-40AE-B4C6-C98DA3205C09}" type="datetimeFigureOut">
              <a:rPr lang="en-US" smtClean="0"/>
              <a:pPr/>
              <a:t>9/7/2012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transition spd="slow" advClick="0" advTm="20000">
    <p:wipe/>
  </p:transition>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9/7/2012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transition spd="slow" advClick="0" advTm="20000">
    <p:wipe/>
  </p:transition>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524000"/>
            <a:ext cx="3008313" cy="4602163"/>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273050"/>
            <a:ext cx="5111750" cy="5853113"/>
          </a:xfrm>
        </p:spPr>
        <p:txBody>
          <a:bodyPr/>
          <a:lstStyle>
            <a:lvl1pPr>
              <a:defRPr sz="2600"/>
            </a:lvl1pPr>
            <a:lvl2pPr>
              <a:defRPr sz="2400"/>
            </a:lvl2pPr>
            <a:lvl3pPr>
              <a:defRPr sz="22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9/7/2012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transition spd="slow" advClick="0" advTm="20000">
    <p:wip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502920" y="4983480"/>
            <a:ext cx="8183880" cy="1051560"/>
          </a:xfrm>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a:xfrm>
            <a:off x="502920" y="530352"/>
            <a:ext cx="8183880" cy="4187952"/>
          </a:xfrm>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1D8BD707-D9CF-40AE-B4C6-C98DA3205C09}" type="datetimeFigureOut">
              <a:rPr lang="en-US" smtClean="0"/>
              <a:pPr/>
              <a:t>9/7/2012</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transition spd="slow" advClick="0" advTm="20000">
    <p:wipe/>
  </p:transition>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828800" y="609600"/>
            <a:ext cx="5486400" cy="522288"/>
          </a:xfrm>
        </p:spPr>
        <p:txBody>
          <a:bodyPr lIns="45720" rIns="45720" bIns="0" anchor="b">
            <a:sp3d prstMaterial="softEdge"/>
          </a:bodyPr>
          <a:lstStyle>
            <a:lvl1pPr algn="ctr">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828800" y="1831975"/>
            <a:ext cx="5486400" cy="39624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smtClean="0">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828800" y="1166787"/>
            <a:ext cx="5486400" cy="530352"/>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9/7/2012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transition spd="slow" advClick="0" advTm="20000">
    <p:wipe/>
  </p:transition>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9/7/2012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transition spd="slow" advClick="0" advTm="20000">
    <p:wipe/>
  </p:transition>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9/7/2012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transition spd="slow" advClick="0" advTm="20000">
    <p:wip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14" name="Rounded Rectangle 13"/>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Rounded Rectangle 10"/>
          <p:cNvSpPr/>
          <p:nvPr/>
        </p:nvSpPr>
        <p:spPr>
          <a:xfrm>
            <a:off x="418596" y="434162"/>
            <a:ext cx="8306809" cy="4341329"/>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468344" y="4928616"/>
            <a:ext cx="8183880" cy="676656"/>
          </a:xfrm>
        </p:spPr>
        <p:txBody>
          <a:bodyPr lIns="91440" bIns="0" anchor="b"/>
          <a:lstStyle>
            <a:lvl1pPr algn="l">
              <a:buNone/>
              <a:defRPr sz="3600" b="0" cap="none" baseline="0">
                <a:solidFill>
                  <a:schemeClr val="bg2">
                    <a:shade val="25000"/>
                  </a:schemeClr>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68344" y="5624484"/>
            <a:ext cx="8183880" cy="420624"/>
          </a:xfrm>
        </p:spPr>
        <p:txBody>
          <a:bodyPr lIns="118872" tIns="0" anchor="t"/>
          <a:lstStyle>
            <a:lvl1pPr marL="0" marR="36576" indent="0" algn="l">
              <a:spcBef>
                <a:spcPts val="0"/>
              </a:spcBef>
              <a:spcAft>
                <a:spcPts val="0"/>
              </a:spcAft>
              <a:buNone/>
              <a:defRPr sz="1800" b="0">
                <a:solidFill>
                  <a:schemeClr val="accent1">
                    <a:shade val="50000"/>
                    <a:satMod val="110000"/>
                  </a:schemeClr>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1D8BD707-D9CF-40AE-B4C6-C98DA3205C09}" type="datetimeFigureOut">
              <a:rPr lang="en-US" smtClean="0"/>
              <a:pPr/>
              <a:t>9/7/2012</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transition spd="slow" advClick="0" advTm="20000">
    <p:wip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514352" y="530352"/>
            <a:ext cx="3931920" cy="4389120"/>
          </a:xfrm>
        </p:spPr>
        <p:txBody>
          <a:bodyPr/>
          <a:lstStyle>
            <a:lvl1pPr>
              <a:defRPr sz="2600"/>
            </a:lvl1pPr>
            <a:lvl2pPr>
              <a:defRPr sz="22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755360" y="530352"/>
            <a:ext cx="3931920" cy="4389120"/>
          </a:xfrm>
        </p:spPr>
        <p:txBody>
          <a:bodyPr/>
          <a:lstStyle>
            <a:lvl1pPr>
              <a:defRPr sz="2600"/>
            </a:lvl1pPr>
            <a:lvl2pPr>
              <a:defRPr sz="22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1D8BD707-D9CF-40AE-B4C6-C98DA3205C09}" type="datetimeFigureOut">
              <a:rPr lang="en-US" smtClean="0"/>
              <a:pPr/>
              <a:t>9/7/2012</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transition spd="slow" advClick="0" advTm="20000">
    <p:wip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02920" y="4983480"/>
            <a:ext cx="8183880" cy="1051560"/>
          </a:xfrm>
        </p:spPr>
        <p:txBody>
          <a:bodyPr anchor="b"/>
          <a:lstStyle>
            <a:lvl1pPr>
              <a:defRPr b="1"/>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607224" y="579438"/>
            <a:ext cx="3931920" cy="792162"/>
          </a:xfrm>
        </p:spPr>
        <p:txBody>
          <a:bodyPr lIns="146304"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52169" y="579438"/>
            <a:ext cx="3931920" cy="792162"/>
          </a:xfrm>
        </p:spPr>
        <p:txBody>
          <a:bodyPr lIns="137160"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607224" y="1447800"/>
            <a:ext cx="3931920" cy="3489960"/>
          </a:xfrm>
        </p:spPr>
        <p:txBody>
          <a:bodyPr anchor="t"/>
          <a:lstStyle>
            <a:lvl1pPr algn="l">
              <a:defRPr sz="2400"/>
            </a:lvl1pPr>
            <a:lvl2pPr algn="l">
              <a:defRPr sz="2000"/>
            </a:lvl2pPr>
            <a:lvl3pPr algn="l">
              <a:defRPr sz="1800"/>
            </a:lvl3pPr>
            <a:lvl4pPr algn="l">
              <a:defRPr sz="1600"/>
            </a:lvl4pPr>
            <a:lvl5pPr algn="l">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52169" y="1447800"/>
            <a:ext cx="3931920" cy="3489960"/>
          </a:xfrm>
        </p:spPr>
        <p:txBody>
          <a:bodyPr anchor="t"/>
          <a:lstStyle>
            <a:lvl1pPr algn="l">
              <a:defRPr sz="2400"/>
            </a:lvl1pPr>
            <a:lvl2pPr algn="l">
              <a:defRPr sz="2000"/>
            </a:lvl2pPr>
            <a:lvl3pPr algn="l">
              <a:defRPr sz="1800"/>
            </a:lvl3pPr>
            <a:lvl4pPr algn="l">
              <a:defRPr sz="1600"/>
            </a:lvl4pPr>
            <a:lvl5pPr algn="l">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1D8BD707-D9CF-40AE-B4C6-C98DA3205C09}" type="datetimeFigureOut">
              <a:rPr lang="en-US" smtClean="0"/>
              <a:pPr/>
              <a:t>9/7/2012</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transition spd="slow" advClick="0" advTm="20000">
    <p:wip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1D8BD707-D9CF-40AE-B4C6-C98DA3205C09}" type="datetimeFigureOut">
              <a:rPr lang="en-US" smtClean="0"/>
              <a:pPr/>
              <a:t>9/7/2012</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transition spd="slow" advClick="0" advTm="20000">
    <p:wip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7" name="Rounded Rectangle 6"/>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Date Placeholder 1"/>
          <p:cNvSpPr>
            <a:spLocks noGrp="1"/>
          </p:cNvSpPr>
          <p:nvPr>
            <p:ph type="dt" sz="half" idx="10"/>
          </p:nvPr>
        </p:nvSpPr>
        <p:spPr/>
        <p:txBody>
          <a:bodyPr/>
          <a:lstStyle>
            <a:extLst/>
          </a:lstStyle>
          <a:p>
            <a:fld id="{1D8BD707-D9CF-40AE-B4C6-C98DA3205C09}" type="datetimeFigureOut">
              <a:rPr lang="en-US" smtClean="0"/>
              <a:pPr/>
              <a:t>9/7/2012</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transition spd="slow" advClick="0" advTm="20000">
    <p:wip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538784" y="533400"/>
            <a:ext cx="2971800" cy="914400"/>
          </a:xfrm>
        </p:spPr>
        <p:txBody>
          <a:bodyPr anchor="b"/>
          <a:lstStyle>
            <a:lvl1pPr algn="l">
              <a:buNone/>
              <a:defRPr sz="2200" b="1">
                <a:solidFill>
                  <a:schemeClr val="accent1"/>
                </a:solidFill>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5538847" y="1447802"/>
            <a:ext cx="2971800" cy="4206112"/>
          </a:xfrm>
        </p:spPr>
        <p:txBody>
          <a:bodyPr lIns="91440"/>
          <a:lstStyle>
            <a:lvl1pPr marL="18288" marR="18288" indent="0">
              <a:spcBef>
                <a:spcPts val="0"/>
              </a:spcBef>
              <a:buNone/>
              <a:defRPr sz="1400">
                <a:solidFill>
                  <a:schemeClr val="tx1"/>
                </a:solidFill>
              </a:defRPr>
            </a:lvl1pPr>
            <a:lvl2pPr>
              <a:buNone/>
              <a:defRPr sz="1200">
                <a:solidFill>
                  <a:schemeClr val="tx1"/>
                </a:solidFill>
              </a:defRPr>
            </a:lvl2pPr>
            <a:lvl3pPr>
              <a:buNone/>
              <a:defRPr sz="1000">
                <a:solidFill>
                  <a:schemeClr val="tx1"/>
                </a:solidFill>
              </a:defRPr>
            </a:lvl3pPr>
            <a:lvl4pPr>
              <a:buNone/>
              <a:defRPr sz="900">
                <a:solidFill>
                  <a:schemeClr val="tx1"/>
                </a:solidFill>
              </a:defRPr>
            </a:lvl4pPr>
            <a:lvl5pPr>
              <a:buNone/>
              <a:defRPr sz="900">
                <a:solidFill>
                  <a:schemeClr val="tx1"/>
                </a:solidFill>
              </a:defRPr>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1"/>
          </p:nvPr>
        </p:nvSpPr>
        <p:spPr>
          <a:xfrm>
            <a:off x="761372" y="930144"/>
            <a:ext cx="4626159" cy="4724402"/>
          </a:xfrm>
        </p:spPr>
        <p:txBody>
          <a:bodyPr/>
          <a:lstStyle>
            <a:lvl1pPr>
              <a:defRPr sz="2800">
                <a:solidFill>
                  <a:schemeClr val="tx1"/>
                </a:solidFill>
              </a:defRPr>
            </a:lvl1pPr>
            <a:lvl2pPr>
              <a:defRPr sz="2600">
                <a:solidFill>
                  <a:schemeClr val="tx1"/>
                </a:solidFill>
              </a:defRPr>
            </a:lvl2pPr>
            <a:lvl3pPr>
              <a:defRPr sz="2400">
                <a:solidFill>
                  <a:schemeClr val="tx1"/>
                </a:solidFill>
              </a:defRPr>
            </a:lvl3pPr>
            <a:lvl4pPr>
              <a:defRPr sz="2000">
                <a:solidFill>
                  <a:schemeClr val="tx1"/>
                </a:solidFill>
              </a:defRPr>
            </a:lvl4pPr>
            <a:lvl5pPr>
              <a:defRPr sz="2000">
                <a:solidFill>
                  <a:schemeClr val="tx1"/>
                </a:solidFill>
              </a:defRPr>
            </a:lvl5pPr>
            <a:lvl6pPr>
              <a:buNone/>
              <a:defRPr/>
            </a:lvl6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1D8BD707-D9CF-40AE-B4C6-C98DA3205C09}" type="datetimeFigureOut">
              <a:rPr lang="en-US" smtClean="0"/>
              <a:pPr/>
              <a:t>9/7/2012</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transition spd="slow" advClick="0" advTm="20000">
    <p:wip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5" name="Rounded Rectangle 14"/>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Round Single Corner Rectangle 10"/>
          <p:cNvSpPr/>
          <p:nvPr/>
        </p:nvSpPr>
        <p:spPr>
          <a:xfrm>
            <a:off x="6400800" y="434162"/>
            <a:ext cx="2324605" cy="4343400"/>
          </a:xfrm>
          <a:prstGeom prst="round1Rect">
            <a:avLst>
              <a:gd name="adj" fmla="val 2748"/>
            </a:avLst>
          </a:prstGeom>
          <a:solidFill>
            <a:srgbClr val="1C1C1C"/>
          </a:soli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457200" y="5012056"/>
            <a:ext cx="8229600" cy="1051560"/>
          </a:xfrm>
        </p:spPr>
        <p:txBody>
          <a:bodyPr anchor="t"/>
          <a:lstStyle>
            <a:lvl1pPr algn="l">
              <a:buNone/>
              <a:defRPr sz="3600" b="0">
                <a:solidFill>
                  <a:schemeClr val="bg2">
                    <a:shade val="25000"/>
                  </a:schemeClr>
                </a:solidFill>
                <a:effectLst/>
              </a:defRPr>
            </a:lvl1pPr>
            <a:extLst/>
          </a:lstStyle>
          <a:p>
            <a:r>
              <a:rPr kumimoji="0" lang="en-US" smtClean="0"/>
              <a:t>Click to edit Master title style</a:t>
            </a:r>
            <a:endParaRPr kumimoji="0" lang="en-US"/>
          </a:p>
        </p:txBody>
      </p:sp>
      <p:sp>
        <p:nvSpPr>
          <p:cNvPr id="4" name="Text Placeholder 3"/>
          <p:cNvSpPr>
            <a:spLocks noGrp="1"/>
          </p:cNvSpPr>
          <p:nvPr>
            <p:ph type="body" sz="half" idx="2"/>
          </p:nvPr>
        </p:nvSpPr>
        <p:spPr bwMode="grayWhite">
          <a:xfrm>
            <a:off x="6462712" y="533400"/>
            <a:ext cx="2240280" cy="4211480"/>
          </a:xfrm>
        </p:spPr>
        <p:txBody>
          <a:bodyPr lIns="91440"/>
          <a:lstStyle>
            <a:lvl1pPr marL="45720" indent="0" algn="l">
              <a:spcBef>
                <a:spcPts val="0"/>
              </a:spcBef>
              <a:buNone/>
              <a:defRPr sz="1400">
                <a:solidFill>
                  <a:srgbClr val="FFFFFF"/>
                </a:solidFill>
              </a:defRPr>
            </a:lvl1pPr>
            <a:lvl2pPr>
              <a:defRPr sz="1200">
                <a:solidFill>
                  <a:srgbClr val="FFFFFF"/>
                </a:solidFill>
              </a:defRPr>
            </a:lvl2pPr>
            <a:lvl3pPr>
              <a:defRPr sz="1000">
                <a:solidFill>
                  <a:srgbClr val="FFFFFF"/>
                </a:solidFill>
              </a:defRPr>
            </a:lvl3pPr>
            <a:lvl4pPr>
              <a:defRPr sz="900">
                <a:solidFill>
                  <a:srgbClr val="FFFFFF"/>
                </a:solidFill>
              </a:defRPr>
            </a:lvl4pPr>
            <a:lvl5pPr>
              <a:defRPr sz="900">
                <a:solidFill>
                  <a:srgbClr val="FFFFFF"/>
                </a:solidFill>
              </a:defRPr>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1D8BD707-D9CF-40AE-B4C6-C98DA3205C09}" type="datetimeFigureOut">
              <a:rPr lang="en-US" smtClean="0"/>
              <a:pPr/>
              <a:t>9/7/2012</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B6F15528-21DE-4FAA-801E-634DDDAF4B2B}" type="slidenum">
              <a:rPr lang="en-US" smtClean="0"/>
              <a:pPr/>
              <a:t>‹#›</a:t>
            </a:fld>
            <a:endParaRPr lang="en-US"/>
          </a:p>
        </p:txBody>
      </p:sp>
      <p:sp>
        <p:nvSpPr>
          <p:cNvPr id="3" name="Picture Placeholder 2"/>
          <p:cNvSpPr>
            <a:spLocks noGrp="1"/>
          </p:cNvSpPr>
          <p:nvPr>
            <p:ph type="pic" idx="1"/>
          </p:nvPr>
        </p:nvSpPr>
        <p:spPr>
          <a:xfrm>
            <a:off x="421480" y="435768"/>
            <a:ext cx="5925312" cy="4343400"/>
          </a:xfrm>
          <a:prstGeom prst="snipRoundRect">
            <a:avLst>
              <a:gd name="adj1" fmla="val 1040"/>
              <a:gd name="adj2" fmla="val 0"/>
            </a:avLst>
          </a:prstGeom>
          <a:solidFill>
            <a:schemeClr val="bg2">
              <a:shade val="10000"/>
            </a:schemeClr>
          </a:solidFill>
        </p:spPr>
        <p:txBody>
          <a:bodyPr/>
          <a:lstStyle>
            <a:lvl1pPr marL="0" indent="0">
              <a:buNone/>
              <a:defRPr sz="3200"/>
            </a:lvl1pPr>
            <a:extLst/>
          </a:lstStyle>
          <a:p>
            <a:r>
              <a:rPr kumimoji="0" lang="en-US" smtClean="0"/>
              <a:t>Click icon to add picture</a:t>
            </a:r>
            <a:endParaRPr kumimoji="0" lang="en-US"/>
          </a:p>
        </p:txBody>
      </p:sp>
    </p:spTree>
  </p:cSld>
  <p:clrMapOvr>
    <a:masterClrMapping/>
  </p:clrMapOvr>
  <p:transition spd="slow" advClick="0" advTm="20000">
    <p:wip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7" name="Rounded Rectangle 6"/>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Rounded Rectangle 8"/>
          <p:cNvSpPr/>
          <p:nvPr/>
        </p:nvSpPr>
        <p:spPr>
          <a:xfrm>
            <a:off x="418596" y="434162"/>
            <a:ext cx="8306809" cy="5486400"/>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3" name="Title Placeholder 12"/>
          <p:cNvSpPr>
            <a:spLocks noGrp="1"/>
          </p:cNvSpPr>
          <p:nvPr>
            <p:ph type="title"/>
          </p:nvPr>
        </p:nvSpPr>
        <p:spPr>
          <a:xfrm>
            <a:off x="502920" y="4985590"/>
            <a:ext cx="8183880" cy="1051560"/>
          </a:xfrm>
          <a:prstGeom prst="rect">
            <a:avLst/>
          </a:prstGeom>
        </p:spPr>
        <p:txBody>
          <a:bodyPr vert="horz" anchor="b">
            <a:normAutofit/>
          </a:bodyPr>
          <a:lstStyle>
            <a:extLst/>
          </a:lstStyle>
          <a:p>
            <a:r>
              <a:rPr kumimoji="0" lang="en-US" smtClean="0"/>
              <a:t>Click to edit Master title style</a:t>
            </a:r>
            <a:endParaRPr kumimoji="0" lang="en-US"/>
          </a:p>
        </p:txBody>
      </p:sp>
      <p:sp>
        <p:nvSpPr>
          <p:cNvPr id="4" name="Text Placeholder 3"/>
          <p:cNvSpPr>
            <a:spLocks noGrp="1"/>
          </p:cNvSpPr>
          <p:nvPr>
            <p:ph type="body" idx="1"/>
          </p:nvPr>
        </p:nvSpPr>
        <p:spPr>
          <a:xfrm>
            <a:off x="502920" y="530352"/>
            <a:ext cx="8183880" cy="4187952"/>
          </a:xfrm>
          <a:prstGeom prst="rect">
            <a:avLst/>
          </a:prstGeom>
        </p:spPr>
        <p:txBody>
          <a:bodyPr vert="horz" lIns="182880" tIns="91440">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5" name="Date Placeholder 24"/>
          <p:cNvSpPr>
            <a:spLocks noGrp="1"/>
          </p:cNvSpPr>
          <p:nvPr>
            <p:ph type="dt" sz="half" idx="2"/>
          </p:nvPr>
        </p:nvSpPr>
        <p:spPr>
          <a:xfrm>
            <a:off x="3776328" y="6111875"/>
            <a:ext cx="2286000" cy="365125"/>
          </a:xfrm>
          <a:prstGeom prst="rect">
            <a:avLst/>
          </a:prstGeom>
        </p:spPr>
        <p:txBody>
          <a:bodyPr vert="horz" anchor="b"/>
          <a:lstStyle>
            <a:lvl1pPr algn="r" eaLnBrk="1" latinLnBrk="0" hangingPunct="1">
              <a:defRPr kumimoji="0" sz="1000">
                <a:solidFill>
                  <a:schemeClr val="bg2">
                    <a:shade val="50000"/>
                  </a:schemeClr>
                </a:solidFill>
              </a:defRPr>
            </a:lvl1pPr>
            <a:extLst/>
          </a:lstStyle>
          <a:p>
            <a:fld id="{1D8BD707-D9CF-40AE-B4C6-C98DA3205C09}" type="datetimeFigureOut">
              <a:rPr lang="en-US" smtClean="0"/>
              <a:pPr/>
              <a:t>9/7/2012</a:t>
            </a:fld>
            <a:endParaRPr lang="en-US"/>
          </a:p>
        </p:txBody>
      </p:sp>
      <p:sp>
        <p:nvSpPr>
          <p:cNvPr id="18" name="Footer Placeholder 17"/>
          <p:cNvSpPr>
            <a:spLocks noGrp="1"/>
          </p:cNvSpPr>
          <p:nvPr>
            <p:ph type="ftr" sz="quarter" idx="3"/>
          </p:nvPr>
        </p:nvSpPr>
        <p:spPr>
          <a:xfrm>
            <a:off x="6062328" y="6111875"/>
            <a:ext cx="2286000" cy="365125"/>
          </a:xfrm>
          <a:prstGeom prst="rect">
            <a:avLst/>
          </a:prstGeom>
        </p:spPr>
        <p:txBody>
          <a:bodyPr vert="horz" anchor="b"/>
          <a:lstStyle>
            <a:lvl1pPr algn="l" eaLnBrk="1" latinLnBrk="0" hangingPunct="1">
              <a:defRPr kumimoji="0" sz="1000">
                <a:solidFill>
                  <a:schemeClr val="bg2">
                    <a:shade val="50000"/>
                  </a:schemeClr>
                </a:solidFill>
              </a:defRPr>
            </a:lvl1pPr>
            <a:extLst/>
          </a:lstStyle>
          <a:p>
            <a:endParaRPr lang="en-US"/>
          </a:p>
        </p:txBody>
      </p:sp>
      <p:sp>
        <p:nvSpPr>
          <p:cNvPr id="5" name="Slide Number Placeholder 4"/>
          <p:cNvSpPr>
            <a:spLocks noGrp="1"/>
          </p:cNvSpPr>
          <p:nvPr>
            <p:ph type="sldNum" sz="quarter" idx="4"/>
          </p:nvPr>
        </p:nvSpPr>
        <p:spPr>
          <a:xfrm>
            <a:off x="8348328" y="6111875"/>
            <a:ext cx="457200" cy="365125"/>
          </a:xfrm>
          <a:prstGeom prst="rect">
            <a:avLst/>
          </a:prstGeom>
        </p:spPr>
        <p:txBody>
          <a:bodyPr vert="horz" anchor="b"/>
          <a:lstStyle>
            <a:lvl1pPr algn="r" eaLnBrk="1" latinLnBrk="0" hangingPunct="1">
              <a:defRPr kumimoji="0" sz="1000">
                <a:solidFill>
                  <a:schemeClr val="bg2">
                    <a:shade val="50000"/>
                  </a:schemeClr>
                </a:solidFill>
              </a:defRPr>
            </a:lvl1pPr>
            <a:extLst/>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ransition spd="slow" advClick="0" advTm="20000">
    <p:wipe/>
  </p:transition>
  <p:txStyles>
    <p:titleStyle>
      <a:lvl1pPr algn="l" rtl="0" eaLnBrk="1" latinLnBrk="0" hangingPunct="1">
        <a:spcBef>
          <a:spcPct val="0"/>
        </a:spcBef>
        <a:buNone/>
        <a:defRPr kumimoji="0" sz="3600" b="1" kern="1200">
          <a:solidFill>
            <a:schemeClr val="accent1">
              <a:tint val="88000"/>
              <a:satMod val="150000"/>
            </a:schemeClr>
          </a:solidFill>
          <a:effectLst>
            <a:outerShdw blurRad="53975" dist="22860" dir="5400000" algn="tl" rotWithShape="0">
              <a:srgbClr val="000000">
                <a:alpha val="55000"/>
              </a:srgbClr>
            </a:outerShdw>
          </a:effectLst>
          <a:latin typeface="+mj-lt"/>
          <a:ea typeface="+mj-ea"/>
          <a:cs typeface="+mj-cs"/>
        </a:defRPr>
      </a:lvl1pPr>
      <a:extLst/>
    </p:titleStyle>
    <p:bodyStyle>
      <a:lvl1pPr marL="265176" indent="-265176" algn="l" rtl="0" eaLnBrk="1" latinLnBrk="0" hangingPunct="1">
        <a:spcBef>
          <a:spcPts val="250"/>
        </a:spcBef>
        <a:buClr>
          <a:schemeClr val="accent1"/>
        </a:buClr>
        <a:buSzPct val="80000"/>
        <a:buFont typeface="Wingdings 2"/>
        <a:buChar char=""/>
        <a:defRPr kumimoji="0" sz="2800" kern="1200">
          <a:solidFill>
            <a:schemeClr val="tx1"/>
          </a:solidFill>
          <a:effectLst/>
          <a:latin typeface="+mn-lt"/>
          <a:ea typeface="+mn-ea"/>
          <a:cs typeface="+mn-cs"/>
        </a:defRPr>
      </a:lvl1pPr>
      <a:lvl2pPr marL="548640" indent="-201168" algn="l" rtl="0" eaLnBrk="1" latinLnBrk="0" hangingPunct="1">
        <a:spcBef>
          <a:spcPts val="250"/>
        </a:spcBef>
        <a:buClr>
          <a:schemeClr val="accent1"/>
        </a:buClr>
        <a:buSzPct val="100000"/>
        <a:buFont typeface="Verdana"/>
        <a:buChar char="◦"/>
        <a:defRPr kumimoji="0" sz="2400" kern="1200">
          <a:solidFill>
            <a:schemeClr val="tx1"/>
          </a:solidFill>
          <a:latin typeface="+mn-lt"/>
          <a:ea typeface="+mn-ea"/>
          <a:cs typeface="+mn-cs"/>
        </a:defRPr>
      </a:lvl2pPr>
      <a:lvl3pPr marL="786384" indent="-182880" algn="l" rtl="0" eaLnBrk="1" latinLnBrk="0" hangingPunct="1">
        <a:spcBef>
          <a:spcPts val="250"/>
        </a:spcBef>
        <a:buClr>
          <a:schemeClr val="accent2">
            <a:tint val="85000"/>
            <a:satMod val="285000"/>
          </a:schemeClr>
        </a:buClr>
        <a:buSzPct val="100000"/>
        <a:buFont typeface="Wingdings 2"/>
        <a:buChar char=""/>
        <a:defRPr kumimoji="0" sz="2200" kern="1200">
          <a:solidFill>
            <a:schemeClr val="tx1"/>
          </a:solidFill>
          <a:latin typeface="+mn-lt"/>
          <a:ea typeface="+mn-ea"/>
          <a:cs typeface="+mn-cs"/>
        </a:defRPr>
      </a:lvl3pPr>
      <a:lvl4pPr marL="1024128" indent="-182880" algn="l" rtl="0" eaLnBrk="1" latinLnBrk="0" hangingPunct="1">
        <a:spcBef>
          <a:spcPts val="230"/>
        </a:spcBef>
        <a:buClr>
          <a:schemeClr val="accent2">
            <a:tint val="85000"/>
            <a:satMod val="285000"/>
          </a:schemeClr>
        </a:buClr>
        <a:buSzPct val="112000"/>
        <a:buFont typeface="Verdana"/>
        <a:buChar char="◦"/>
        <a:defRPr kumimoji="0" sz="1900" kern="1200">
          <a:solidFill>
            <a:schemeClr val="tx1"/>
          </a:solidFill>
          <a:latin typeface="+mn-lt"/>
          <a:ea typeface="+mn-ea"/>
          <a:cs typeface="+mn-cs"/>
        </a:defRPr>
      </a:lvl4pPr>
      <a:lvl5pPr marL="1280160" indent="-182880" algn="l" rtl="0" eaLnBrk="1" latinLnBrk="0" hangingPunct="1">
        <a:spcBef>
          <a:spcPts val="250"/>
        </a:spcBef>
        <a:buClr>
          <a:schemeClr val="accent3">
            <a:tint val="85000"/>
            <a:satMod val="275000"/>
          </a:schemeClr>
        </a:buClr>
        <a:buSzPct val="100000"/>
        <a:buFont typeface="Wingdings 2"/>
        <a:buChar char=""/>
        <a:defRPr kumimoji="0" sz="1800" kern="1200">
          <a:solidFill>
            <a:schemeClr val="tx1"/>
          </a:solidFill>
          <a:latin typeface="+mn-lt"/>
          <a:ea typeface="+mn-ea"/>
          <a:cs typeface="+mn-cs"/>
        </a:defRPr>
      </a:lvl5pPr>
      <a:lvl6pPr marL="1490472" indent="-182880" algn="l" rtl="0" eaLnBrk="1" latinLnBrk="0" hangingPunct="1">
        <a:spcBef>
          <a:spcPts val="250"/>
        </a:spcBef>
        <a:buClr>
          <a:schemeClr val="accent3">
            <a:tint val="85000"/>
            <a:satMod val="275000"/>
          </a:schemeClr>
        </a:buClr>
        <a:buSzPct val="100000"/>
        <a:buFont typeface="Verdana"/>
        <a:buChar char="◦"/>
        <a:defRPr kumimoji="0" sz="1700" kern="1200" baseline="0">
          <a:solidFill>
            <a:schemeClr val="tx1"/>
          </a:solidFill>
          <a:latin typeface="+mn-lt"/>
          <a:ea typeface="+mn-ea"/>
          <a:cs typeface="+mn-cs"/>
        </a:defRPr>
      </a:lvl6pPr>
      <a:lvl7pPr marL="1700784"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7pPr>
      <a:lvl8pPr marL="1920240" indent="-182880" algn="l" rtl="0" eaLnBrk="1" latinLnBrk="0" hangingPunct="1">
        <a:spcBef>
          <a:spcPts val="257"/>
        </a:spcBef>
        <a:buClr>
          <a:schemeClr val="accent3">
            <a:tint val="85000"/>
            <a:satMod val="275000"/>
          </a:schemeClr>
        </a:buClr>
        <a:buSzPct val="100000"/>
        <a:buFont typeface="Verdana"/>
        <a:buChar char="◦"/>
        <a:defRPr kumimoji="0" sz="1500" kern="1200" baseline="0">
          <a:solidFill>
            <a:schemeClr val="tx1"/>
          </a:solidFill>
          <a:latin typeface="+mn-lt"/>
          <a:ea typeface="+mn-ea"/>
          <a:cs typeface="+mn-cs"/>
        </a:defRPr>
      </a:lvl8pPr>
      <a:lvl9pPr marL="2148840"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00200"/>
            <a:ext cx="8229600" cy="470916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457200" y="6416675"/>
            <a:ext cx="2133600" cy="365125"/>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9/7/2012</a:t>
            </a:fld>
            <a:endParaRPr lang="en-US"/>
          </a:p>
        </p:txBody>
      </p:sp>
      <p:sp>
        <p:nvSpPr>
          <p:cNvPr id="3" name="Footer Placeholder 2"/>
          <p:cNvSpPr>
            <a:spLocks noGrp="1"/>
          </p:cNvSpPr>
          <p:nvPr>
            <p:ph type="ftr" sz="quarter" idx="3"/>
          </p:nvPr>
        </p:nvSpPr>
        <p:spPr>
          <a:xfrm>
            <a:off x="3124200" y="6416675"/>
            <a:ext cx="2895600" cy="365125"/>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7924800" y="6416675"/>
            <a:ext cx="762000" cy="365125"/>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ransition spd="slow" advClick="0" advTm="20000">
    <p:wipe/>
  </p:transition>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Layout" Target="../slideLayouts/slideLayout1.xml"/><Relationship Id="rId1" Type="http://schemas.openxmlformats.org/officeDocument/2006/relationships/audio" Target="file:///C:\Users\herrington\Music\CELIN%20DION\12%20-%20My%20Heart%20Will%20Go%20On.mp3" TargetMode="External"/><Relationship Id="rId5" Type="http://schemas.openxmlformats.org/officeDocument/2006/relationships/image" Target="../media/image5.png"/><Relationship Id="rId4" Type="http://schemas.openxmlformats.org/officeDocument/2006/relationships/image" Target="../media/image4.png"/></Relationships>
</file>

<file path=ppt/slides/_rels/slide10.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slideLayout" Target="../slideLayouts/slideLayout13.xml"/><Relationship Id="rId1" Type="http://schemas.openxmlformats.org/officeDocument/2006/relationships/audio" Target="file:///C:\Users\herrington\Music\CELIN%20DION\12%20-%20My%20Heart%20Will%20Go%20On.mp3" TargetMode="External"/></Relationships>
</file>

<file path=ppt/slides/_rels/slide2.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diagramData" Target="../diagrams/data1.xml"/><Relationship Id="rId7" Type="http://schemas.openxmlformats.org/officeDocument/2006/relationships/image" Target="../media/image6.jpeg"/><Relationship Id="rId2" Type="http://schemas.openxmlformats.org/officeDocument/2006/relationships/slideLayout" Target="../slideLayouts/slideLayout9.xml"/><Relationship Id="rId1" Type="http://schemas.openxmlformats.org/officeDocument/2006/relationships/audio" Target="file:///C:\Users\herrington\Music\CELIN%20DION\12%20-%20My%20Heart%20Will%20Go%20On.mp3" TargetMode="External"/><Relationship Id="rId6" Type="http://schemas.openxmlformats.org/officeDocument/2006/relationships/diagramColors" Target="../diagrams/colors1.xml"/><Relationship Id="rId5" Type="http://schemas.openxmlformats.org/officeDocument/2006/relationships/diagramQuickStyle" Target="../diagrams/quickStyle1.xml"/><Relationship Id="rId10" Type="http://schemas.openxmlformats.org/officeDocument/2006/relationships/image" Target="../media/image9.png"/><Relationship Id="rId4" Type="http://schemas.openxmlformats.org/officeDocument/2006/relationships/diagramLayout" Target="../diagrams/layout1.xml"/><Relationship Id="rId9" Type="http://schemas.openxmlformats.org/officeDocument/2006/relationships/image" Target="../media/image8.png"/></Relationships>
</file>

<file path=ppt/slides/_rels/slide3.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slideLayout" Target="../slideLayouts/slideLayout1.xml"/><Relationship Id="rId1" Type="http://schemas.openxmlformats.org/officeDocument/2006/relationships/audio" Target="file:///C:\Users\herrington\Music\CELIN%20DION\12%20-%20My%20Heart%20Will%20Go%20On.mp3" TargetMode="External"/><Relationship Id="rId4" Type="http://schemas.openxmlformats.org/officeDocument/2006/relationships/image" Target="../media/image11.png"/></Relationships>
</file>

<file path=ppt/slides/_rels/slide4.xml.rels><?xml version="1.0" encoding="UTF-8" standalone="yes"?>
<Relationships xmlns="http://schemas.openxmlformats.org/package/2006/relationships"><Relationship Id="rId3" Type="http://schemas.openxmlformats.org/officeDocument/2006/relationships/diagramData" Target="../diagrams/data2.xml"/><Relationship Id="rId7" Type="http://schemas.openxmlformats.org/officeDocument/2006/relationships/image" Target="../media/image12.png"/><Relationship Id="rId2" Type="http://schemas.openxmlformats.org/officeDocument/2006/relationships/slideLayout" Target="../slideLayouts/slideLayout2.xml"/><Relationship Id="rId1" Type="http://schemas.openxmlformats.org/officeDocument/2006/relationships/audio" Target="file:///C:\Users\herrington\Music\CELIN%20DION\12%20-%20My%20Heart%20Will%20Go%20On.mp3" TargetMode="Externa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en.wikipedia.org/wiki/Paraphilia" TargetMode="External"/><Relationship Id="rId2" Type="http://schemas.openxmlformats.org/officeDocument/2006/relationships/slideLayout" Target="../slideLayouts/slideLayout2.xml"/><Relationship Id="rId1" Type="http://schemas.openxmlformats.org/officeDocument/2006/relationships/audio" Target="file:///C:\Users\herrington\Music\CELIN%20DION\12%20-%20My%20Heart%20Will%20Go%20On.mp3" TargetMode="External"/><Relationship Id="rId4" Type="http://schemas.openxmlformats.org/officeDocument/2006/relationships/image" Target="../media/image13.png"/></Relationships>
</file>

<file path=ppt/slides/_rels/slide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slideLayout" Target="../slideLayouts/slideLayout2.xml"/><Relationship Id="rId1" Type="http://schemas.openxmlformats.org/officeDocument/2006/relationships/audio" Target="file:///C:\Users\herrington\Music\CELIN%20DION\12%20-%20My%20Heart%20Will%20Go%20On.mp3" TargetMode="External"/><Relationship Id="rId4" Type="http://schemas.openxmlformats.org/officeDocument/2006/relationships/image" Target="../media/image14.png"/></Relationships>
</file>

<file path=ppt/slides/_rels/slide7.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slideLayout" Target="../slideLayouts/slideLayout13.xml"/><Relationship Id="rId1" Type="http://schemas.openxmlformats.org/officeDocument/2006/relationships/audio" Target="file:///C:\Users\herrington\Music\CELIN%20DION\12%20-%20My%20Heart%20Will%20Go%20On.mp3" TargetMode="External"/></Relationships>
</file>

<file path=ppt/slides/_rels/slide8.xml.rels><?xml version="1.0" encoding="UTF-8" standalone="yes"?>
<Relationships xmlns="http://schemas.openxmlformats.org/package/2006/relationships"><Relationship Id="rId3" Type="http://schemas.openxmlformats.org/officeDocument/2006/relationships/hyperlink" Target="http://en.wikipedia.org/wiki/Pleasure_center" TargetMode="External"/><Relationship Id="rId2" Type="http://schemas.openxmlformats.org/officeDocument/2006/relationships/slideLayout" Target="../slideLayouts/slideLayout13.xml"/><Relationship Id="rId1" Type="http://schemas.openxmlformats.org/officeDocument/2006/relationships/audio" Target="file:///C:\Users\herrington\Music\CELIN%20DION\12%20-%20My%20Heart%20Will%20Go%20On.mp3" TargetMode="External"/><Relationship Id="rId6" Type="http://schemas.openxmlformats.org/officeDocument/2006/relationships/image" Target="../media/image16.png"/><Relationship Id="rId5" Type="http://schemas.openxmlformats.org/officeDocument/2006/relationships/hyperlink" Target="http://en.wikipedia.org/wiki/Anorexia_(symptom)" TargetMode="External"/><Relationship Id="rId4" Type="http://schemas.openxmlformats.org/officeDocument/2006/relationships/hyperlink" Target="http://en.wikipedia.org/wiki/Heart_rate" TargetMode="External"/></Relationships>
</file>

<file path=ppt/slides/_rels/slide9.xml.rels><?xml version="1.0" encoding="UTF-8" standalone="yes"?>
<Relationships xmlns="http://schemas.openxmlformats.org/package/2006/relationships"><Relationship Id="rId3" Type="http://schemas.openxmlformats.org/officeDocument/2006/relationships/hyperlink" Target="http://en.wikipedia.org/wiki/Attachment_theory" TargetMode="External"/><Relationship Id="rId7" Type="http://schemas.openxmlformats.org/officeDocument/2006/relationships/image" Target="../media/image16.png"/><Relationship Id="rId2" Type="http://schemas.openxmlformats.org/officeDocument/2006/relationships/slideLayout" Target="../slideLayouts/slideLayout13.xml"/><Relationship Id="rId1" Type="http://schemas.openxmlformats.org/officeDocument/2006/relationships/audio" Target="file:///C:\Users\herrington\Music\CELIN%20DION\12%20-%20My%20Heart%20Will%20Go%20On.mp3" TargetMode="External"/><Relationship Id="rId6" Type="http://schemas.openxmlformats.org/officeDocument/2006/relationships/hyperlink" Target="http://en.wikipedia.org/wiki/Children" TargetMode="External"/><Relationship Id="rId5" Type="http://schemas.openxmlformats.org/officeDocument/2006/relationships/hyperlink" Target="http://en.wikipedia.org/wiki/Marriage" TargetMode="External"/><Relationship Id="rId4" Type="http://schemas.openxmlformats.org/officeDocument/2006/relationships/hyperlink" Target="http://en.wikipedia.org/wiki/Human_bonding"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style>
          <a:lnRef idx="0">
            <a:schemeClr val="accent2"/>
          </a:lnRef>
          <a:fillRef idx="3">
            <a:schemeClr val="accent2"/>
          </a:fillRef>
          <a:effectRef idx="3">
            <a:schemeClr val="accent2"/>
          </a:effectRef>
          <a:fontRef idx="minor">
            <a:schemeClr val="lt1"/>
          </a:fontRef>
        </p:style>
        <p:txBody>
          <a:bodyPr/>
          <a:lstStyle/>
          <a:p>
            <a:r>
              <a:rPr lang="en-ZA" dirty="0" smtClean="0"/>
              <a:t>Love and affection </a:t>
            </a:r>
            <a:endParaRPr lang="en-ZA" dirty="0"/>
          </a:p>
        </p:txBody>
      </p:sp>
      <p:sp>
        <p:nvSpPr>
          <p:cNvPr id="3" name="Subtitle 2"/>
          <p:cNvSpPr>
            <a:spLocks noGrp="1"/>
          </p:cNvSpPr>
          <p:nvPr>
            <p:ph type="subTitle" idx="1"/>
          </p:nvPr>
        </p:nvSpPr>
        <p:spPr/>
        <p:style>
          <a:lnRef idx="1">
            <a:schemeClr val="accent2"/>
          </a:lnRef>
          <a:fillRef idx="2">
            <a:schemeClr val="accent2"/>
          </a:fillRef>
          <a:effectRef idx="1">
            <a:schemeClr val="accent2"/>
          </a:effectRef>
          <a:fontRef idx="minor">
            <a:schemeClr val="dk1"/>
          </a:fontRef>
        </p:style>
        <p:txBody>
          <a:bodyPr>
            <a:normAutofit fontScale="92500" lnSpcReduction="20000"/>
          </a:bodyPr>
          <a:lstStyle/>
          <a:p>
            <a:pPr>
              <a:lnSpc>
                <a:spcPct val="170000"/>
              </a:lnSpc>
            </a:pPr>
            <a:r>
              <a:rPr lang="en-ZA" dirty="0" smtClean="0">
                <a:solidFill>
                  <a:srgbClr val="FF0000"/>
                </a:solidFill>
                <a:latin typeface="Algerian" pitchFamily="82" charset="0"/>
              </a:rPr>
              <a:t>Compiled and presented by </a:t>
            </a:r>
          </a:p>
          <a:p>
            <a:pPr>
              <a:lnSpc>
                <a:spcPct val="170000"/>
              </a:lnSpc>
            </a:pPr>
            <a:r>
              <a:rPr lang="en-ZA" dirty="0" smtClean="0">
                <a:solidFill>
                  <a:srgbClr val="FF0000"/>
                </a:solidFill>
                <a:latin typeface="Algerian" pitchFamily="82" charset="0"/>
              </a:rPr>
              <a:t>Mr S. H MKHOMBO </a:t>
            </a:r>
            <a:endParaRPr lang="en-ZA" dirty="0">
              <a:solidFill>
                <a:srgbClr val="FF0000"/>
              </a:solidFill>
              <a:latin typeface="Algerian" pitchFamily="82" charset="0"/>
            </a:endParaRPr>
          </a:p>
        </p:txBody>
      </p:sp>
      <p:pic>
        <p:nvPicPr>
          <p:cNvPr id="4" name="12 - My Heart Will Go On.mp3">
            <a:hlinkClick r:id="" action="ppaction://media"/>
          </p:cNvPr>
          <p:cNvPicPr>
            <a:picLocks noRot="1" noChangeAspect="1"/>
          </p:cNvPicPr>
          <p:nvPr>
            <a:audioFile r:link="rId1"/>
          </p:nvPr>
        </p:nvPicPr>
        <p:blipFill>
          <a:blip r:embed="rId3"/>
          <a:stretch>
            <a:fillRect/>
          </a:stretch>
        </p:blipFill>
        <p:spPr>
          <a:xfrm>
            <a:off x="4419600" y="3276600"/>
            <a:ext cx="304800" cy="304800"/>
          </a:xfrm>
          <a:prstGeom prst="rect">
            <a:avLst/>
          </a:prstGeom>
        </p:spPr>
      </p:pic>
      <p:pic>
        <p:nvPicPr>
          <p:cNvPr id="5" name="12 - My Heart Will Go On.mp3">
            <a:hlinkClick r:id="" action="ppaction://media"/>
          </p:cNvPr>
          <p:cNvPicPr>
            <a:picLocks noRot="1" noChangeAspect="1"/>
          </p:cNvPicPr>
          <p:nvPr>
            <a:audioFile r:link="rId1"/>
          </p:nvPr>
        </p:nvPicPr>
        <p:blipFill>
          <a:blip r:embed="rId4"/>
          <a:stretch>
            <a:fillRect/>
          </a:stretch>
        </p:blipFill>
        <p:spPr>
          <a:xfrm>
            <a:off x="4419600" y="3276600"/>
            <a:ext cx="304800" cy="304800"/>
          </a:xfrm>
          <a:prstGeom prst="rect">
            <a:avLst/>
          </a:prstGeom>
        </p:spPr>
      </p:pic>
      <p:pic>
        <p:nvPicPr>
          <p:cNvPr id="6" name="12 - My Heart Will Go On.mp3">
            <a:hlinkClick r:id="" action="ppaction://media"/>
          </p:cNvPr>
          <p:cNvPicPr>
            <a:picLocks noRot="1" noChangeAspect="1"/>
          </p:cNvPicPr>
          <p:nvPr>
            <a:audioFile r:link="rId1"/>
          </p:nvPr>
        </p:nvPicPr>
        <p:blipFill>
          <a:blip r:embed="rId5"/>
          <a:stretch>
            <a:fillRect/>
          </a:stretch>
        </p:blipFill>
        <p:spPr>
          <a:xfrm>
            <a:off x="4419600" y="3276600"/>
            <a:ext cx="304800" cy="304800"/>
          </a:xfrm>
          <a:prstGeom prst="rect">
            <a:avLst/>
          </a:prstGeom>
        </p:spPr>
      </p:pic>
    </p:spTree>
  </p:cSld>
  <p:clrMapOvr>
    <a:masterClrMapping/>
  </p:clrMapOvr>
  <p:transition spd="slow" advClick="0" advTm="20000">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mediacall" presetSubtype="0" fill="hold" nodeType="clickEffect">
                                  <p:stCondLst>
                                    <p:cond delay="0"/>
                                  </p:stCondLst>
                                  <p:childTnLst>
                                    <p:cmd type="call" cmd="play">
                                      <p:cBhvr>
                                        <p:cTn id="6" dur="1" fill="hold"/>
                                        <p:tgtEl>
                                          <p:spTgt spid="5"/>
                                        </p:tgtEl>
                                      </p:cBhvr>
                                    </p:cmd>
                                  </p:childTnLst>
                                  <p:subTnLst>
                                    <p:animClr>
                                      <p:cBhvr override="childStyle">
                                        <p:cTn dur="1" fill="hold" display="0" masterRel="nextClick" afterEffect="1"/>
                                        <p:tgtEl>
                                          <p:spTgt spid="5"/>
                                        </p:tgtEl>
                                        <p:attrNameLst>
                                          <p:attrName>ppt_c</p:attrName>
                                        </p:attrNameLst>
                                      </p:cBhvr>
                                      <p:to>
                                        <a:schemeClr val="accent1"/>
                                      </p:to>
                                    </p:animClr>
                                  </p:subTnLst>
                                </p:cTn>
                              </p:par>
                            </p:childTnLst>
                          </p:cTn>
                        </p:par>
                      </p:childTnLst>
                    </p:cTn>
                  </p:par>
                  <p:par>
                    <p:cTn id="7" fill="hold">
                      <p:stCondLst>
                        <p:cond delay="indefinite"/>
                      </p:stCondLst>
                      <p:childTnLst>
                        <p:par>
                          <p:cTn id="8" fill="hold">
                            <p:stCondLst>
                              <p:cond delay="0"/>
                            </p:stCondLst>
                            <p:childTnLst>
                              <p:par>
                                <p:cTn id="9" presetID="1" presetClass="mediacall" presetSubtype="0" fill="hold" nodeType="clickEffect">
                                  <p:stCondLst>
                                    <p:cond delay="0"/>
                                  </p:stCondLst>
                                  <p:childTnLst>
                                    <p:cmd type="call" cmd="playFrom(0.0)">
                                      <p:cBhvr>
                                        <p:cTn id="10" dur="280320" fill="hold"/>
                                        <p:tgtEl>
                                          <p:spTgt spid="4"/>
                                        </p:tgtEl>
                                      </p:cBhvr>
                                    </p:cmd>
                                  </p:childTnLst>
                                </p:cTn>
                              </p:par>
                            </p:childTnLst>
                          </p:cTn>
                        </p:par>
                        <p:par>
                          <p:cTn id="11" fill="hold">
                            <p:stCondLst>
                              <p:cond delay="280320"/>
                            </p:stCondLst>
                            <p:childTnLst>
                              <p:par>
                                <p:cTn id="12" presetID="1" presetClass="mediacall" presetSubtype="0" fill="hold" nodeType="afterEffect">
                                  <p:stCondLst>
                                    <p:cond delay="0"/>
                                  </p:stCondLst>
                                  <p:childTnLst>
                                    <p:cmd type="call" cmd="playFrom(0.0)">
                                      <p:cBhvr>
                                        <p:cTn id="13" dur="1" fill="hold"/>
                                        <p:tgtEl>
                                          <p:spTgt spid="6"/>
                                        </p:tgtEl>
                                      </p:cBhvr>
                                    </p:cmd>
                                  </p:childTnLst>
                                </p:cTn>
                              </p:par>
                            </p:childTnLst>
                          </p:cTn>
                        </p:par>
                      </p:childTnLst>
                    </p:cTn>
                  </p:par>
                </p:childTnLst>
              </p:cTn>
              <p:prevCondLst>
                <p:cond evt="onPrev" delay="0">
                  <p:tgtEl>
                    <p:sldTgt/>
                  </p:tgtEl>
                </p:cond>
              </p:prevCondLst>
              <p:nextCondLst>
                <p:cond evt="onNext" delay="0">
                  <p:tgtEl>
                    <p:sldTgt/>
                  </p:tgtEl>
                </p:cond>
              </p:nextCondLst>
            </p:seq>
            <p:audio>
              <p:cMediaNode>
                <p:cTn id="14" fill="hold" display="0">
                  <p:stCondLst>
                    <p:cond delay="indefinite"/>
                  </p:stCondLst>
                  <p:endCondLst>
                    <p:cond evt="onNext" delay="0">
                      <p:tgtEl>
                        <p:sldTgt/>
                      </p:tgtEl>
                    </p:cond>
                    <p:cond evt="onPrev" delay="0">
                      <p:tgtEl>
                        <p:sldTgt/>
                      </p:tgtEl>
                    </p:cond>
                    <p:cond evt="onStopAudio" delay="0">
                      <p:tgtEl>
                        <p:sldTgt/>
                      </p:tgtEl>
                    </p:cond>
                  </p:endCondLst>
                </p:cTn>
                <p:tgtEl>
                  <p:spTgt spid="4"/>
                </p:tgtEl>
              </p:cMediaNode>
            </p:audio>
            <p:audio>
              <p:cMediaNode>
                <p:cTn id="15" repeatCount="indefinite" fill="hold" display="0">
                  <p:stCondLst>
                    <p:cond delay="indefinite"/>
                  </p:stCondLst>
                  <p:endCondLst>
                    <p:cond evt="onPrev" delay="0">
                      <p:tgtEl>
                        <p:sldTgt/>
                      </p:tgtEl>
                    </p:cond>
                    <p:cond evt="onStopAudio" delay="0">
                      <p:tgtEl>
                        <p:sldTgt/>
                      </p:tgtEl>
                    </p:cond>
                  </p:endCondLst>
                </p:cTn>
                <p:tgtEl>
                  <p:spTgt spid="5"/>
                </p:tgtEl>
              </p:cMediaNode>
            </p:audio>
            <p:audio>
              <p:cMediaNode numSld="10">
                <p:cTn id="16" fill="hold" display="0">
                  <p:stCondLst>
                    <p:cond delay="indefinite"/>
                  </p:stCondLst>
                  <p:endCondLst>
                    <p:cond evt="onPrev" delay="0">
                      <p:tgtEl>
                        <p:sldTgt/>
                      </p:tgtEl>
                    </p:cond>
                    <p:cond evt="onStopAudio" delay="0">
                      <p:tgtEl>
                        <p:sldTgt/>
                      </p:tgtEl>
                    </p:cond>
                  </p:endCondLst>
                </p:cTn>
                <p:tgtEl>
                  <p:spTgt spid="6"/>
                </p:tgtEl>
              </p:cMediaNode>
            </p:audio>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accent6"/>
          </a:lnRef>
          <a:fillRef idx="2">
            <a:schemeClr val="accent6"/>
          </a:fillRef>
          <a:effectRef idx="1">
            <a:schemeClr val="accent6"/>
          </a:effectRef>
          <a:fontRef idx="minor">
            <a:schemeClr val="dk1"/>
          </a:fontRef>
        </p:style>
        <p:txBody>
          <a:bodyPr>
            <a:normAutofit fontScale="90000"/>
          </a:bodyPr>
          <a:lstStyle/>
          <a:p>
            <a:r>
              <a:rPr lang="en-ZA" dirty="0" smtClean="0"/>
              <a:t>Psychological view</a:t>
            </a:r>
            <a:br>
              <a:rPr lang="en-ZA" dirty="0" smtClean="0"/>
            </a:br>
            <a:endParaRPr lang="en-ZA" dirty="0"/>
          </a:p>
        </p:txBody>
      </p:sp>
      <p:sp>
        <p:nvSpPr>
          <p:cNvPr id="3" name="Content Placeholder 2"/>
          <p:cNvSpPr>
            <a:spLocks noGrp="1"/>
          </p:cNvSpPr>
          <p:nvPr>
            <p:ph idx="1"/>
          </p:nvPr>
        </p:nvSpPr>
        <p:spPr/>
        <p:style>
          <a:lnRef idx="1">
            <a:schemeClr val="accent2"/>
          </a:lnRef>
          <a:fillRef idx="3">
            <a:schemeClr val="accent2"/>
          </a:fillRef>
          <a:effectRef idx="2">
            <a:schemeClr val="accent2"/>
          </a:effectRef>
          <a:fontRef idx="minor">
            <a:schemeClr val="lt1"/>
          </a:fontRef>
        </p:style>
        <p:txBody>
          <a:bodyPr>
            <a:normAutofit fontScale="70000" lnSpcReduction="20000"/>
          </a:bodyPr>
          <a:lstStyle/>
          <a:p>
            <a:pPr>
              <a:lnSpc>
                <a:spcPct val="150000"/>
              </a:lnSpc>
              <a:buNone/>
            </a:pPr>
            <a:r>
              <a:rPr lang="en-ZA" dirty="0" smtClean="0"/>
              <a:t>love has three different components: intimacy, commitment, and sexual attraction and passion</a:t>
            </a:r>
          </a:p>
          <a:p>
            <a:pPr>
              <a:lnSpc>
                <a:spcPct val="150000"/>
              </a:lnSpc>
              <a:buNone/>
            </a:pPr>
            <a:r>
              <a:rPr lang="en-ZA" dirty="0" smtClean="0"/>
              <a:t>Intimacy: two people share confidences and various details of their personal lives</a:t>
            </a:r>
          </a:p>
          <a:p>
            <a:pPr>
              <a:lnSpc>
                <a:spcPct val="150000"/>
              </a:lnSpc>
              <a:buNone/>
            </a:pPr>
            <a:r>
              <a:rPr lang="en-ZA" dirty="0" smtClean="0"/>
              <a:t>Commitment: is the expectation that the relationship is permanent</a:t>
            </a:r>
          </a:p>
          <a:p>
            <a:pPr>
              <a:lnSpc>
                <a:spcPct val="150000"/>
              </a:lnSpc>
              <a:buNone/>
            </a:pPr>
            <a:r>
              <a:rPr lang="en-ZA" dirty="0" smtClean="0"/>
              <a:t>Passionate: shown in infatuation as well as romantic love</a:t>
            </a:r>
          </a:p>
          <a:p>
            <a:pPr>
              <a:lnSpc>
                <a:spcPct val="150000"/>
              </a:lnSpc>
              <a:buNone/>
            </a:pPr>
            <a:r>
              <a:rPr lang="en-ZA" dirty="0" smtClean="0"/>
              <a:t>people tend to like people similar to themselves</a:t>
            </a:r>
          </a:p>
          <a:p>
            <a:pPr>
              <a:lnSpc>
                <a:spcPct val="150000"/>
              </a:lnSpc>
              <a:buNone/>
            </a:pPr>
            <a:endParaRPr lang="en-ZA" dirty="0" smtClean="0"/>
          </a:p>
          <a:p>
            <a:pPr>
              <a:lnSpc>
                <a:spcPct val="150000"/>
              </a:lnSpc>
              <a:buNone/>
            </a:pPr>
            <a:endParaRPr lang="en-ZA" dirty="0" smtClean="0">
              <a:latin typeface="Bradley Hand ITC" pitchFamily="66" charset="0"/>
            </a:endParaRPr>
          </a:p>
          <a:p>
            <a:pPr>
              <a:lnSpc>
                <a:spcPct val="150000"/>
              </a:lnSpc>
              <a:buNone/>
            </a:pPr>
            <a:r>
              <a:rPr lang="en-ZA" dirty="0" smtClean="0">
                <a:latin typeface="Bradley Hand ITC" pitchFamily="66" charset="0"/>
              </a:rPr>
              <a:t>Mr S.H MKHOMBO</a:t>
            </a:r>
            <a:endParaRPr lang="en-ZA" dirty="0"/>
          </a:p>
        </p:txBody>
      </p:sp>
      <p:pic>
        <p:nvPicPr>
          <p:cNvPr id="4" name="12 - My Heart Will Go On.mp3">
            <a:hlinkClick r:id="" action="ppaction://media"/>
          </p:cNvPr>
          <p:cNvPicPr>
            <a:picLocks noRot="1" noChangeAspect="1"/>
          </p:cNvPicPr>
          <p:nvPr>
            <a:audioFile r:link="rId1"/>
          </p:nvPr>
        </p:nvPicPr>
        <p:blipFill>
          <a:blip r:embed="rId3"/>
          <a:stretch>
            <a:fillRect/>
          </a:stretch>
        </p:blipFill>
        <p:spPr>
          <a:xfrm>
            <a:off x="4419600" y="3276600"/>
            <a:ext cx="304800" cy="304800"/>
          </a:xfrm>
          <a:prstGeom prst="rect">
            <a:avLst/>
          </a:prstGeom>
        </p:spPr>
      </p:pic>
    </p:spTree>
  </p:cSld>
  <p:clrMapOvr>
    <a:masterClrMapping/>
  </p:clrMapOvr>
  <p:transition spd="slow" advClick="0" advTm="20000">
    <p:wip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mediacall" presetSubtype="0" fill="hold" nodeType="afterEffect">
                                  <p:stCondLst>
                                    <p:cond delay="0"/>
                                  </p:stCondLst>
                                  <p:childTnLst>
                                    <p:cmd type="call" cmd="playFrom(0.0)">
                                      <p:cBhvr>
                                        <p:cTn id="6" dur="280320" fill="hold"/>
                                        <p:tgtEl>
                                          <p:spTgt spid="4"/>
                                        </p:tgtEl>
                                      </p:cBhvr>
                                    </p:cmd>
                                  </p:childTnLst>
                                </p:cTn>
                              </p:par>
                            </p:childTnLst>
                          </p:cTn>
                        </p:par>
                      </p:childTnLst>
                    </p:cTn>
                  </p:par>
                </p:childTnLst>
              </p:cTn>
              <p:prevCondLst>
                <p:cond evt="onPrev" delay="0">
                  <p:tgtEl>
                    <p:sldTgt/>
                  </p:tgtEl>
                </p:cond>
              </p:prevCondLst>
              <p:nextCondLst>
                <p:cond evt="onNext" delay="0">
                  <p:tgtEl>
                    <p:sldTgt/>
                  </p:tgtEl>
                </p:cond>
              </p:nextCondLst>
            </p:seq>
            <p:audio>
              <p:cMediaNode>
                <p:cTn id="7" fill="hold" display="0">
                  <p:stCondLst>
                    <p:cond delay="indefinite"/>
                  </p:stCondLst>
                  <p:endCondLst>
                    <p:cond evt="onNext" delay="0">
                      <p:tgtEl>
                        <p:sldTgt/>
                      </p:tgtEl>
                    </p:cond>
                    <p:cond evt="onPrev" delay="0">
                      <p:tgtEl>
                        <p:sldTgt/>
                      </p:tgtEl>
                    </p:cond>
                    <p:cond evt="onStopAudio" delay="0">
                      <p:tgtEl>
                        <p:sldTgt/>
                      </p:tgtEl>
                    </p:cond>
                  </p:endCondLst>
                </p:cTn>
                <p:tgtEl>
                  <p:spTgt spid="4"/>
                </p:tgtEl>
              </p:cMediaNode>
            </p:audio>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Diagram 7"/>
          <p:cNvGraphicFramePr/>
          <p:nvPr/>
        </p:nvGraphicFramePr>
        <p:xfrm>
          <a:off x="457200" y="5257800"/>
          <a:ext cx="8229600" cy="105156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Text Placeholder 3"/>
          <p:cNvSpPr>
            <a:spLocks noGrp="1"/>
          </p:cNvSpPr>
          <p:nvPr>
            <p:ph type="body" sz="half" idx="2"/>
          </p:nvPr>
        </p:nvSpPr>
        <p:spPr/>
        <p:txBody>
          <a:bodyPr>
            <a:normAutofit/>
          </a:bodyPr>
          <a:lstStyle/>
          <a:p>
            <a:pPr algn="ctr">
              <a:lnSpc>
                <a:spcPct val="200000"/>
              </a:lnSpc>
            </a:pPr>
            <a:r>
              <a:rPr lang="en-ZA" sz="4000" dirty="0" smtClean="0">
                <a:solidFill>
                  <a:srgbClr val="FF0000"/>
                </a:solidFill>
                <a:latin typeface="Bradley Hand ITC" pitchFamily="66" charset="0"/>
              </a:rPr>
              <a:t>and affection</a:t>
            </a:r>
            <a:endParaRPr lang="en-ZA" sz="4000" dirty="0">
              <a:solidFill>
                <a:srgbClr val="FF0000"/>
              </a:solidFill>
              <a:latin typeface="Bradley Hand ITC" pitchFamily="66" charset="0"/>
            </a:endParaRPr>
          </a:p>
        </p:txBody>
      </p:sp>
      <p:pic>
        <p:nvPicPr>
          <p:cNvPr id="7" name="Picture Placeholder 6" descr="RomeoandJuliet.jpg"/>
          <p:cNvPicPr>
            <a:picLocks noGrp="1" noChangeAspect="1"/>
          </p:cNvPicPr>
          <p:nvPr>
            <p:ph type="pic" idx="1"/>
          </p:nvPr>
        </p:nvPicPr>
        <p:blipFill>
          <a:blip r:embed="rId7"/>
          <a:srcRect t="25473" b="25473"/>
          <a:stretch>
            <a:fillRect/>
          </a:stretch>
        </p:blipFill>
        <p:spPr/>
      </p:pic>
      <p:pic>
        <p:nvPicPr>
          <p:cNvPr id="6" name="Picture 5" descr="Heart_icon_red_hollow_svg.png"/>
          <p:cNvPicPr>
            <a:picLocks noChangeAspect="1"/>
          </p:cNvPicPr>
          <p:nvPr/>
        </p:nvPicPr>
        <p:blipFill>
          <a:blip r:embed="rId8"/>
          <a:stretch>
            <a:fillRect/>
          </a:stretch>
        </p:blipFill>
        <p:spPr>
          <a:xfrm>
            <a:off x="1066800" y="0"/>
            <a:ext cx="3807279" cy="3429000"/>
          </a:xfrm>
          <a:prstGeom prst="rect">
            <a:avLst/>
          </a:prstGeom>
        </p:spPr>
      </p:pic>
      <p:pic>
        <p:nvPicPr>
          <p:cNvPr id="9" name="12 - My Heart Will Go On.mp3">
            <a:hlinkClick r:id="" action="ppaction://media"/>
          </p:cNvPr>
          <p:cNvPicPr>
            <a:picLocks noRot="1" noChangeAspect="1"/>
          </p:cNvPicPr>
          <p:nvPr>
            <a:audioFile r:link="rId1"/>
          </p:nvPr>
        </p:nvPicPr>
        <p:blipFill>
          <a:blip r:embed="rId9"/>
          <a:stretch>
            <a:fillRect/>
          </a:stretch>
        </p:blipFill>
        <p:spPr>
          <a:xfrm>
            <a:off x="4419600" y="3276600"/>
            <a:ext cx="304800" cy="304800"/>
          </a:xfrm>
          <a:prstGeom prst="rect">
            <a:avLst/>
          </a:prstGeom>
        </p:spPr>
      </p:pic>
      <p:pic>
        <p:nvPicPr>
          <p:cNvPr id="10" name="12 - My Heart Will Go On.mp3">
            <a:hlinkClick r:id="" action="ppaction://media"/>
          </p:cNvPr>
          <p:cNvPicPr>
            <a:picLocks noRot="1" noChangeAspect="1"/>
          </p:cNvPicPr>
          <p:nvPr>
            <a:audioFile r:link="rId1"/>
          </p:nvPr>
        </p:nvPicPr>
        <p:blipFill>
          <a:blip r:embed="rId10"/>
          <a:stretch>
            <a:fillRect/>
          </a:stretch>
        </p:blipFill>
        <p:spPr>
          <a:xfrm>
            <a:off x="4419600" y="3276600"/>
            <a:ext cx="304800" cy="304800"/>
          </a:xfrm>
          <a:prstGeom prst="rect">
            <a:avLst/>
          </a:prstGeom>
        </p:spPr>
      </p:pic>
    </p:spTree>
  </p:cSld>
  <p:clrMapOvr>
    <a:masterClrMapping/>
  </p:clrMapOvr>
  <p:transition spd="slow" advClick="0" advTm="20000">
    <p:wip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mediacall" presetSubtype="0" fill="hold" nodeType="afterEffect">
                                  <p:stCondLst>
                                    <p:cond delay="0"/>
                                  </p:stCondLst>
                                  <p:childTnLst>
                                    <p:cmd type="call" cmd="playFrom(0.0)">
                                      <p:cBhvr>
                                        <p:cTn id="6" dur="280320" fill="hold"/>
                                        <p:tgtEl>
                                          <p:spTgt spid="10"/>
                                        </p:tgtEl>
                                      </p:cBhvr>
                                    </p:cmd>
                                  </p:childTnLst>
                                </p:cTn>
                              </p:par>
                            </p:childTnLst>
                          </p:cTn>
                        </p:par>
                      </p:childTnLst>
                    </p:cTn>
                  </p:par>
                </p:childTnLst>
              </p:cTn>
              <p:prevCondLst>
                <p:cond evt="onPrev" delay="0">
                  <p:tgtEl>
                    <p:sldTgt/>
                  </p:tgtEl>
                </p:cond>
              </p:prevCondLst>
              <p:nextCondLst>
                <p:cond evt="onNext" delay="0">
                  <p:tgtEl>
                    <p:sldTgt/>
                  </p:tgtEl>
                </p:cond>
              </p:nextCondLst>
            </p:seq>
            <p:seq concurrent="1" nextAc="seek">
              <p:cTn id="7" restart="whenNotActive" fill="hold" evtFilter="cancelBubble" nodeType="interactiveSeq">
                <p:stCondLst>
                  <p:cond evt="onClick" delay="0">
                    <p:tgtEl>
                      <p:spTgt spid="9"/>
                    </p:tgtEl>
                  </p:cond>
                </p:stCondLst>
                <p:endSync evt="end" delay="0">
                  <p:rtn val="all"/>
                </p:endSync>
                <p:childTnLst>
                  <p:par>
                    <p:cTn id="8" fill="hold">
                      <p:stCondLst>
                        <p:cond delay="0"/>
                      </p:stCondLst>
                      <p:childTnLst>
                        <p:par>
                          <p:cTn id="9" fill="hold">
                            <p:stCondLst>
                              <p:cond delay="0"/>
                            </p:stCondLst>
                            <p:childTnLst>
                              <p:par>
                                <p:cTn id="10" presetID="1" presetClass="mediacall" presetSubtype="0" fill="hold" nodeType="clickEffect">
                                  <p:stCondLst>
                                    <p:cond delay="0"/>
                                  </p:stCondLst>
                                  <p:childTnLst>
                                    <p:cmd type="call" cmd="playFrom(0.0)">
                                      <p:cBhvr>
                                        <p:cTn id="11" dur="280320" fill="hold"/>
                                        <p:tgtEl>
                                          <p:spTgt spid="9"/>
                                        </p:tgtEl>
                                      </p:cBhvr>
                                    </p:cmd>
                                  </p:childTnLst>
                                </p:cTn>
                              </p:par>
                            </p:childTnLst>
                          </p:cTn>
                        </p:par>
                      </p:childTnLst>
                    </p:cTn>
                  </p:par>
                </p:childTnLst>
              </p:cTn>
              <p:nextCondLst>
                <p:cond evt="onClick" delay="0">
                  <p:tgtEl>
                    <p:spTgt spid="9"/>
                  </p:tgtEl>
                </p:cond>
              </p:nextCondLst>
            </p:seq>
            <p:audio>
              <p:cMediaNode>
                <p:cTn id="12" fill="hold" display="0">
                  <p:stCondLst>
                    <p:cond delay="indefinite"/>
                  </p:stCondLst>
                  <p:endCondLst>
                    <p:cond evt="onNext" delay="0">
                      <p:tgtEl>
                        <p:sldTgt/>
                      </p:tgtEl>
                    </p:cond>
                    <p:cond evt="onPrev" delay="0">
                      <p:tgtEl>
                        <p:sldTgt/>
                      </p:tgtEl>
                    </p:cond>
                    <p:cond evt="onStopAudio" delay="0">
                      <p:tgtEl>
                        <p:sldTgt/>
                      </p:tgtEl>
                    </p:cond>
                  </p:endCondLst>
                </p:cTn>
                <p:tgtEl>
                  <p:spTgt spid="9"/>
                </p:tgtEl>
              </p:cMediaNode>
            </p:audio>
            <p:audio>
              <p:cMediaNode>
                <p:cTn id="13" fill="hold" display="0">
                  <p:stCondLst>
                    <p:cond delay="indefinite"/>
                  </p:stCondLst>
                  <p:endCondLst>
                    <p:cond evt="onNext" delay="0">
                      <p:tgtEl>
                        <p:sldTgt/>
                      </p:tgtEl>
                    </p:cond>
                    <p:cond evt="onPrev" delay="0">
                      <p:tgtEl>
                        <p:sldTgt/>
                      </p:tgtEl>
                    </p:cond>
                    <p:cond evt="onStopAudio" delay="0">
                      <p:tgtEl>
                        <p:sldTgt/>
                      </p:tgtEl>
                    </p:cond>
                  </p:endCondLst>
                </p:cTn>
                <p:tgtEl>
                  <p:spTgt spid="10"/>
                </p:tgtEl>
              </p:cMediaNode>
            </p:audio>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style>
          <a:lnRef idx="1">
            <a:schemeClr val="accent3"/>
          </a:lnRef>
          <a:fillRef idx="3">
            <a:schemeClr val="accent3"/>
          </a:fillRef>
          <a:effectRef idx="2">
            <a:schemeClr val="accent3"/>
          </a:effectRef>
          <a:fontRef idx="minor">
            <a:schemeClr val="lt1"/>
          </a:fontRef>
        </p:style>
        <p:txBody>
          <a:bodyPr>
            <a:normAutofit/>
          </a:bodyPr>
          <a:lstStyle/>
          <a:p>
            <a:r>
              <a:rPr lang="en-ZA" dirty="0" smtClean="0"/>
              <a:t>Emotion. Affection.		personal attachment </a:t>
            </a:r>
            <a:endParaRPr lang="en-ZA" dirty="0"/>
          </a:p>
        </p:txBody>
      </p:sp>
      <p:sp>
        <p:nvSpPr>
          <p:cNvPr id="3" name="Subtitle 2"/>
          <p:cNvSpPr>
            <a:spLocks noGrp="1"/>
          </p:cNvSpPr>
          <p:nvPr>
            <p:ph type="subTitle" idx="1"/>
          </p:nvPr>
        </p:nvSpPr>
        <p:spPr>
          <a:xfrm>
            <a:off x="722376" y="3733800"/>
            <a:ext cx="7772400" cy="914400"/>
          </a:xfrm>
        </p:spPr>
        <p:style>
          <a:lnRef idx="1">
            <a:schemeClr val="accent3"/>
          </a:lnRef>
          <a:fillRef idx="2">
            <a:schemeClr val="accent3"/>
          </a:fillRef>
          <a:effectRef idx="1">
            <a:schemeClr val="accent3"/>
          </a:effectRef>
          <a:fontRef idx="minor">
            <a:schemeClr val="dk1"/>
          </a:fontRef>
        </p:style>
        <p:txBody>
          <a:bodyPr>
            <a:normAutofit fontScale="25000" lnSpcReduction="20000"/>
          </a:bodyPr>
          <a:lstStyle/>
          <a:p>
            <a:r>
              <a:rPr lang="en-ZA" sz="7200" dirty="0" smtClean="0"/>
              <a:t>Kindness compassion </a:t>
            </a:r>
          </a:p>
          <a:p>
            <a:r>
              <a:rPr lang="en-ZA" sz="7200" dirty="0" smtClean="0"/>
              <a:t>Different feelings, states, and attitudes, ranging from pleasure, interpersonal attraction, and culture</a:t>
            </a:r>
          </a:p>
          <a:p>
            <a:endParaRPr lang="en-ZA" sz="7200" dirty="0" smtClean="0"/>
          </a:p>
          <a:p>
            <a:endParaRPr lang="en-ZA" sz="7200" dirty="0" smtClean="0"/>
          </a:p>
          <a:p>
            <a:endParaRPr lang="en-ZA" sz="7200" dirty="0" smtClean="0"/>
          </a:p>
          <a:p>
            <a:endParaRPr lang="en-ZA" dirty="0" smtClean="0"/>
          </a:p>
          <a:p>
            <a:endParaRPr lang="en-ZA" dirty="0" smtClean="0"/>
          </a:p>
          <a:p>
            <a:endParaRPr lang="en-ZA" dirty="0" smtClean="0"/>
          </a:p>
          <a:p>
            <a:endParaRPr lang="en-ZA" dirty="0" smtClean="0"/>
          </a:p>
          <a:p>
            <a:endParaRPr lang="en-ZA" dirty="0" smtClean="0"/>
          </a:p>
          <a:p>
            <a:endParaRPr lang="en-ZA" dirty="0" smtClean="0"/>
          </a:p>
          <a:p>
            <a:endParaRPr lang="en-ZA" dirty="0" smtClean="0"/>
          </a:p>
          <a:p>
            <a:endParaRPr lang="en-ZA" dirty="0" smtClean="0"/>
          </a:p>
          <a:p>
            <a:endParaRPr lang="en-ZA" dirty="0" smtClean="0"/>
          </a:p>
          <a:p>
            <a:endParaRPr lang="en-ZA" dirty="0" smtClean="0"/>
          </a:p>
          <a:p>
            <a:endParaRPr lang="en-ZA" dirty="0" smtClean="0"/>
          </a:p>
          <a:p>
            <a:endParaRPr lang="en-ZA" dirty="0" smtClean="0"/>
          </a:p>
          <a:p>
            <a:endParaRPr lang="en-ZA" dirty="0" smtClean="0"/>
          </a:p>
          <a:p>
            <a:endParaRPr lang="en-ZA" dirty="0" smtClean="0"/>
          </a:p>
          <a:p>
            <a:endParaRPr lang="en-ZA" dirty="0" smtClean="0"/>
          </a:p>
          <a:p>
            <a:endParaRPr lang="en-ZA" dirty="0" smtClean="0"/>
          </a:p>
          <a:p>
            <a:endParaRPr lang="en-ZA" dirty="0" smtClean="0"/>
          </a:p>
          <a:p>
            <a:endParaRPr lang="en-ZA" dirty="0" smtClean="0"/>
          </a:p>
          <a:p>
            <a:endParaRPr lang="en-ZA" dirty="0" smtClean="0"/>
          </a:p>
          <a:p>
            <a:endParaRPr lang="en-ZA" dirty="0" smtClean="0"/>
          </a:p>
          <a:p>
            <a:endParaRPr lang="en-ZA" dirty="0" smtClean="0"/>
          </a:p>
          <a:p>
            <a:endParaRPr lang="en-ZA" dirty="0" smtClean="0"/>
          </a:p>
          <a:p>
            <a:endParaRPr lang="en-ZA" dirty="0" smtClean="0"/>
          </a:p>
          <a:p>
            <a:endParaRPr lang="en-ZA" dirty="0" smtClean="0"/>
          </a:p>
          <a:p>
            <a:endParaRPr lang="en-ZA" dirty="0" smtClean="0"/>
          </a:p>
          <a:p>
            <a:endParaRPr lang="en-ZA" dirty="0" smtClean="0"/>
          </a:p>
          <a:p>
            <a:r>
              <a:rPr lang="en-ZA" sz="5600" dirty="0" smtClean="0">
                <a:latin typeface="Bradley Hand ITC" pitchFamily="66" charset="0"/>
              </a:rPr>
              <a:t>Mr S.H MKHOMBO</a:t>
            </a:r>
            <a:endParaRPr lang="en-ZA" sz="5600" dirty="0"/>
          </a:p>
        </p:txBody>
      </p:sp>
      <p:pic>
        <p:nvPicPr>
          <p:cNvPr id="4" name="12 - My Heart Will Go On.mp3">
            <a:hlinkClick r:id="" action="ppaction://media"/>
          </p:cNvPr>
          <p:cNvPicPr>
            <a:picLocks noRot="1" noChangeAspect="1"/>
          </p:cNvPicPr>
          <p:nvPr>
            <a:audioFile r:link="rId1"/>
          </p:nvPr>
        </p:nvPicPr>
        <p:blipFill>
          <a:blip r:embed="rId3"/>
          <a:stretch>
            <a:fillRect/>
          </a:stretch>
        </p:blipFill>
        <p:spPr>
          <a:xfrm>
            <a:off x="4419600" y="3276600"/>
            <a:ext cx="304800" cy="304800"/>
          </a:xfrm>
          <a:prstGeom prst="rect">
            <a:avLst/>
          </a:prstGeom>
        </p:spPr>
      </p:pic>
      <p:pic>
        <p:nvPicPr>
          <p:cNvPr id="5" name="12 - My Heart Will Go On.mp3">
            <a:hlinkClick r:id="" action="ppaction://media"/>
          </p:cNvPr>
          <p:cNvPicPr>
            <a:picLocks noRot="1" noChangeAspect="1"/>
          </p:cNvPicPr>
          <p:nvPr>
            <a:audioFile r:link="rId1"/>
          </p:nvPr>
        </p:nvPicPr>
        <p:blipFill>
          <a:blip r:embed="rId4"/>
          <a:stretch>
            <a:fillRect/>
          </a:stretch>
        </p:blipFill>
        <p:spPr>
          <a:xfrm>
            <a:off x="4419600" y="3276600"/>
            <a:ext cx="304800" cy="304800"/>
          </a:xfrm>
          <a:prstGeom prst="rect">
            <a:avLst/>
          </a:prstGeom>
        </p:spPr>
      </p:pic>
    </p:spTree>
  </p:cSld>
  <p:clrMapOvr>
    <a:masterClrMapping/>
  </p:clrMapOvr>
  <p:transition spd="slow" advClick="0" advTm="20000">
    <p:wip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8" presetClass="emph" presetSubtype="0" fill="hold" nodeType="withEffect">
                                  <p:stCondLst>
                                    <p:cond delay="500"/>
                                  </p:stCondLst>
                                  <p:childTnLst>
                                    <p:animRot by="21600000">
                                      <p:cBhvr>
                                        <p:cTn id="6" dur="2000" fill="hold"/>
                                        <p:tgtEl>
                                          <p:spTgt spid="4"/>
                                        </p:tgtEl>
                                        <p:attrNameLst>
                                          <p:attrName>r</p:attrName>
                                        </p:attrNameLst>
                                      </p:cBhvr>
                                    </p:animRot>
                                  </p:childTnLst>
                                </p:cTn>
                              </p:par>
                            </p:childTnLst>
                          </p:cTn>
                        </p:par>
                        <p:par>
                          <p:cTn id="7" fill="hold">
                            <p:stCondLst>
                              <p:cond delay="2500"/>
                            </p:stCondLst>
                            <p:childTnLst>
                              <p:par>
                                <p:cTn id="8" presetID="1" presetClass="mediacall" presetSubtype="0" fill="hold" nodeType="afterEffect">
                                  <p:stCondLst>
                                    <p:cond delay="0"/>
                                  </p:stCondLst>
                                  <p:childTnLst>
                                    <p:cmd type="call" cmd="playFrom(0.0)">
                                      <p:cBhvr>
                                        <p:cTn id="9" dur="1" fill="hold"/>
                                        <p:tgtEl>
                                          <p:spTgt spid="5"/>
                                        </p:tgtEl>
                                      </p:cBhvr>
                                    </p:cmd>
                                  </p:childTnLst>
                                </p:cTn>
                              </p:par>
                            </p:childTnLst>
                          </p:cTn>
                        </p:par>
                      </p:childTnLst>
                    </p:cTn>
                  </p:par>
                </p:childTnLst>
              </p:cTn>
              <p:prevCondLst>
                <p:cond evt="onPrev" delay="0">
                  <p:tgtEl>
                    <p:sldTgt/>
                  </p:tgtEl>
                </p:cond>
              </p:prevCondLst>
              <p:nextCondLst>
                <p:cond evt="onNext" delay="0">
                  <p:tgtEl>
                    <p:sldTgt/>
                  </p:tgtEl>
                </p:cond>
              </p:nextCondLst>
            </p:seq>
            <p:audio>
              <p:cMediaNode>
                <p:cTn id="10" fill="hold" display="0">
                  <p:stCondLst>
                    <p:cond delay="indefinite"/>
                  </p:stCondLst>
                  <p:endCondLst>
                    <p:cond evt="onNext" delay="0">
                      <p:tgtEl>
                        <p:sldTgt/>
                      </p:tgtEl>
                    </p:cond>
                    <p:cond evt="onPrev" delay="0">
                      <p:tgtEl>
                        <p:sldTgt/>
                      </p:tgtEl>
                    </p:cond>
                    <p:cond evt="onStopAudio" delay="0">
                      <p:tgtEl>
                        <p:sldTgt/>
                      </p:tgtEl>
                    </p:cond>
                  </p:endCondLst>
                </p:cTn>
                <p:tgtEl>
                  <p:spTgt spid="4"/>
                </p:tgtEl>
              </p:cMediaNode>
            </p:audio>
            <p:audio>
              <p:cMediaNode numSld="10" showWhenStopped="0">
                <p:cTn id="11" fill="hold" display="0">
                  <p:stCondLst>
                    <p:cond delay="indefinite"/>
                  </p:stCondLst>
                  <p:endCondLst>
                    <p:cond evt="onPrev" delay="0">
                      <p:tgtEl>
                        <p:sldTgt/>
                      </p:tgtEl>
                    </p:cond>
                    <p:cond evt="onStopAudio" delay="0">
                      <p:tgtEl>
                        <p:sldTgt/>
                      </p:tgtEl>
                    </p:cond>
                  </p:endCondLst>
                </p:cTn>
                <p:tgtEl>
                  <p:spTgt spid="5"/>
                </p:tgtEl>
              </p:cMediaNode>
            </p:audio>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5105400"/>
            <a:ext cx="8183880" cy="1051560"/>
          </a:xfrm>
        </p:spPr>
        <p:txBody>
          <a:bodyPr>
            <a:normAutofit fontScale="90000"/>
          </a:bodyPr>
          <a:lstStyle/>
          <a:p>
            <a:pPr lvl="0"/>
            <a:r>
              <a:rPr lang="en-ZA" dirty="0" smtClean="0"/>
              <a:t>Kinds of love</a:t>
            </a:r>
            <a:br>
              <a:rPr lang="en-ZA" dirty="0" smtClean="0"/>
            </a:br>
            <a:r>
              <a:rPr lang="en-ZA" dirty="0" smtClean="0"/>
              <a:t/>
            </a:r>
            <a:br>
              <a:rPr lang="en-ZA" dirty="0" smtClean="0"/>
            </a:br>
            <a:r>
              <a:rPr lang="en-ZA" dirty="0" smtClean="0"/>
              <a:t/>
            </a:r>
            <a:br>
              <a:rPr lang="en-ZA" dirty="0" smtClean="0"/>
            </a:br>
            <a:r>
              <a:rPr lang="en-ZA" dirty="0" smtClean="0"/>
              <a:t/>
            </a:r>
            <a:br>
              <a:rPr lang="en-ZA" dirty="0" smtClean="0"/>
            </a:br>
            <a:r>
              <a:rPr lang="en-ZA" dirty="0" smtClean="0"/>
              <a:t/>
            </a:r>
            <a:br>
              <a:rPr lang="en-ZA" dirty="0" smtClean="0"/>
            </a:br>
            <a:r>
              <a:rPr lang="en-ZA" dirty="0" smtClean="0"/>
              <a:t/>
            </a:r>
            <a:br>
              <a:rPr lang="en-ZA" dirty="0" smtClean="0"/>
            </a:br>
            <a:r>
              <a:rPr lang="en-ZA" dirty="0" smtClean="0"/>
              <a:t/>
            </a:r>
            <a:br>
              <a:rPr lang="en-ZA" dirty="0" smtClean="0"/>
            </a:br>
            <a:r>
              <a:rPr lang="en-ZA" dirty="0" smtClean="0"/>
              <a:t/>
            </a:r>
            <a:br>
              <a:rPr lang="en-ZA" dirty="0" smtClean="0"/>
            </a:br>
            <a:r>
              <a:rPr lang="en-ZA" dirty="0" smtClean="0"/>
              <a:t/>
            </a:r>
            <a:br>
              <a:rPr lang="en-ZA" dirty="0" smtClean="0"/>
            </a:br>
            <a:r>
              <a:rPr lang="en-ZA" dirty="0" smtClean="0"/>
              <a:t/>
            </a:r>
            <a:br>
              <a:rPr lang="en-ZA" dirty="0" smtClean="0"/>
            </a:br>
            <a:r>
              <a:rPr lang="en-ZA" dirty="0" smtClean="0"/>
              <a:t/>
            </a:r>
            <a:br>
              <a:rPr lang="en-ZA" dirty="0" smtClean="0"/>
            </a:br>
            <a:r>
              <a:rPr lang="en-ZA" dirty="0" smtClean="0"/>
              <a:t/>
            </a:r>
            <a:br>
              <a:rPr lang="en-ZA" dirty="0" smtClean="0"/>
            </a:br>
            <a:r>
              <a:rPr lang="en-ZA" dirty="0" smtClean="0"/>
              <a:t/>
            </a:r>
            <a:br>
              <a:rPr lang="en-ZA" dirty="0" smtClean="0"/>
            </a:br>
            <a:r>
              <a:rPr lang="en-ZA" dirty="0" smtClean="0"/>
              <a:t/>
            </a:r>
            <a:br>
              <a:rPr lang="en-ZA" dirty="0" smtClean="0"/>
            </a:br>
            <a:r>
              <a:rPr lang="en-ZA" dirty="0" smtClean="0"/>
              <a:t/>
            </a:r>
            <a:br>
              <a:rPr lang="en-ZA" dirty="0" smtClean="0"/>
            </a:br>
            <a:r>
              <a:rPr lang="en-ZA" dirty="0" smtClean="0"/>
              <a:t/>
            </a:r>
            <a:br>
              <a:rPr lang="en-ZA" dirty="0" smtClean="0"/>
            </a:br>
            <a:r>
              <a:rPr lang="en-ZA" dirty="0" smtClean="0"/>
              <a:t/>
            </a:r>
            <a:br>
              <a:rPr lang="en-ZA" dirty="0" smtClean="0"/>
            </a:br>
            <a:r>
              <a:rPr lang="en-ZA" dirty="0" smtClean="0"/>
              <a:t/>
            </a:r>
            <a:br>
              <a:rPr lang="en-ZA" dirty="0" smtClean="0"/>
            </a:br>
            <a:r>
              <a:rPr lang="en-ZA" dirty="0" smtClean="0"/>
              <a:t/>
            </a:r>
            <a:br>
              <a:rPr lang="en-ZA" dirty="0" smtClean="0"/>
            </a:br>
            <a:r>
              <a:rPr lang="en-ZA" dirty="0" smtClean="0"/>
              <a:t/>
            </a:r>
            <a:br>
              <a:rPr lang="en-ZA" dirty="0" smtClean="0"/>
            </a:br>
            <a:r>
              <a:rPr lang="en-ZA" dirty="0" smtClean="0">
                <a:solidFill>
                  <a:srgbClr val="FF0000"/>
                </a:solidFill>
              </a:rPr>
              <a:t>The diversity makes it difficult and challenging to define love especially out of emotional states</a:t>
            </a:r>
            <a:endParaRPr lang="en-ZA" sz="1800" dirty="0">
              <a:solidFill>
                <a:srgbClr val="FF0000"/>
              </a:solidFill>
            </a:endParaRPr>
          </a:p>
        </p:txBody>
      </p:sp>
      <p:graphicFrame>
        <p:nvGraphicFramePr>
          <p:cNvPr id="4" name="Content Placeholder 3"/>
          <p:cNvGraphicFramePr>
            <a:graphicFrameLocks noGrp="1"/>
          </p:cNvGraphicFramePr>
          <p:nvPr>
            <p:ph idx="1"/>
          </p:nvPr>
        </p:nvGraphicFramePr>
        <p:xfrm>
          <a:off x="502920" y="530352"/>
          <a:ext cx="8183880" cy="418795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pic>
        <p:nvPicPr>
          <p:cNvPr id="5" name="12 - My Heart Will Go On.mp3">
            <a:hlinkClick r:id="" action="ppaction://media"/>
          </p:cNvPr>
          <p:cNvPicPr>
            <a:picLocks noRot="1" noChangeAspect="1"/>
          </p:cNvPicPr>
          <p:nvPr>
            <a:audioFile r:link="rId1"/>
          </p:nvPr>
        </p:nvPicPr>
        <p:blipFill>
          <a:blip r:embed="rId7"/>
          <a:stretch>
            <a:fillRect/>
          </a:stretch>
        </p:blipFill>
        <p:spPr>
          <a:xfrm>
            <a:off x="4419600" y="3276600"/>
            <a:ext cx="304800" cy="304800"/>
          </a:xfrm>
          <a:prstGeom prst="rect">
            <a:avLst/>
          </a:prstGeom>
        </p:spPr>
      </p:pic>
    </p:spTree>
  </p:cSld>
  <p:clrMapOvr>
    <a:masterClrMapping/>
  </p:clrMapOvr>
  <p:transition spd="slow" advClick="0" advTm="20000">
    <p:wip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mediacall" presetSubtype="0" fill="hold" nodeType="afterEffect">
                                  <p:stCondLst>
                                    <p:cond delay="0"/>
                                  </p:stCondLst>
                                  <p:childTnLst>
                                    <p:cmd type="call" cmd="playFrom(0.0)">
                                      <p:cBhvr>
                                        <p:cTn id="6" dur="280320" fill="hold"/>
                                        <p:tgtEl>
                                          <p:spTgt spid="5"/>
                                        </p:tgtEl>
                                      </p:cBhvr>
                                    </p:cmd>
                                  </p:childTnLst>
                                </p:cTn>
                              </p:par>
                            </p:childTnLst>
                          </p:cTn>
                        </p:par>
                      </p:childTnLst>
                    </p:cTn>
                  </p:par>
                </p:childTnLst>
              </p:cTn>
              <p:prevCondLst>
                <p:cond evt="onPrev" delay="0">
                  <p:tgtEl>
                    <p:sldTgt/>
                  </p:tgtEl>
                </p:cond>
              </p:prevCondLst>
              <p:nextCondLst>
                <p:cond evt="onNext" delay="0">
                  <p:tgtEl>
                    <p:sldTgt/>
                  </p:tgtEl>
                </p:cond>
              </p:nextCondLst>
            </p:seq>
            <p:audio>
              <p:cMediaNode>
                <p:cTn id="7" fill="hold" display="0">
                  <p:stCondLst>
                    <p:cond delay="indefinite"/>
                  </p:stCondLst>
                  <p:endCondLst>
                    <p:cond evt="onNext" delay="0">
                      <p:tgtEl>
                        <p:sldTgt/>
                      </p:tgtEl>
                    </p:cond>
                    <p:cond evt="onPrev" delay="0">
                      <p:tgtEl>
                        <p:sldTgt/>
                      </p:tgtEl>
                    </p:cond>
                    <p:cond evt="onStopAudio" delay="0">
                      <p:tgtEl>
                        <p:sldTgt/>
                      </p:tgtEl>
                    </p:cond>
                  </p:endCondLst>
                </p:cTn>
                <p:tgtEl>
                  <p:spTgt spid="5"/>
                </p:tgtEl>
              </p:cMediaNode>
            </p:audio>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60120" y="0"/>
            <a:ext cx="8183880" cy="1051560"/>
          </a:xfrm>
        </p:spPr>
        <p:txBody>
          <a:bodyPr/>
          <a:lstStyle/>
          <a:p>
            <a:r>
              <a:rPr lang="en-ZA" dirty="0" smtClean="0"/>
              <a:t>Definitions </a:t>
            </a:r>
            <a:endParaRPr lang="en-ZA" dirty="0"/>
          </a:p>
        </p:txBody>
      </p:sp>
      <p:sp>
        <p:nvSpPr>
          <p:cNvPr id="3" name="Content Placeholder 2"/>
          <p:cNvSpPr>
            <a:spLocks noGrp="1"/>
          </p:cNvSpPr>
          <p:nvPr>
            <p:ph idx="1"/>
          </p:nvPr>
        </p:nvSpPr>
        <p:spPr/>
        <p:txBody>
          <a:bodyPr>
            <a:normAutofit fontScale="25000" lnSpcReduction="20000"/>
          </a:bodyPr>
          <a:lstStyle/>
          <a:p>
            <a:pPr algn="just">
              <a:lnSpc>
                <a:spcPct val="120000"/>
              </a:lnSpc>
              <a:buNone/>
            </a:pPr>
            <a:endParaRPr lang="en-ZA" dirty="0" smtClean="0"/>
          </a:p>
          <a:p>
            <a:pPr algn="just">
              <a:lnSpc>
                <a:spcPct val="120000"/>
              </a:lnSpc>
              <a:buNone/>
            </a:pPr>
            <a:endParaRPr lang="en-ZA" dirty="0" smtClean="0"/>
          </a:p>
          <a:p>
            <a:pPr algn="just">
              <a:lnSpc>
                <a:spcPct val="120000"/>
              </a:lnSpc>
              <a:buNone/>
            </a:pPr>
            <a:endParaRPr lang="en-ZA" dirty="0" smtClean="0"/>
          </a:p>
          <a:p>
            <a:pPr algn="just">
              <a:lnSpc>
                <a:spcPct val="120000"/>
              </a:lnSpc>
              <a:buNone/>
            </a:pPr>
            <a:endParaRPr lang="en-ZA" dirty="0" smtClean="0"/>
          </a:p>
          <a:p>
            <a:pPr algn="just">
              <a:lnSpc>
                <a:spcPct val="170000"/>
              </a:lnSpc>
              <a:buNone/>
            </a:pPr>
            <a:r>
              <a:rPr lang="en-ZA" sz="6400" dirty="0" smtClean="0"/>
              <a:t>Love may be understood as part of the survival instinct, a function to keep human beings together against menaces and to facilitate the continuation of the species.  An experience felt by a person for another person.  To care for another, to will the good of another</a:t>
            </a:r>
          </a:p>
          <a:p>
            <a:pPr algn="just">
              <a:lnSpc>
                <a:spcPct val="170000"/>
              </a:lnSpc>
              <a:buNone/>
            </a:pPr>
            <a:r>
              <a:rPr lang="en-ZA" sz="6400" dirty="0" smtClean="0"/>
              <a:t>to be delighted by the happiness of another</a:t>
            </a:r>
          </a:p>
          <a:p>
            <a:pPr>
              <a:lnSpc>
                <a:spcPct val="170000"/>
              </a:lnSpc>
              <a:buNone/>
            </a:pPr>
            <a:endParaRPr lang="en-ZA" sz="6400" dirty="0" smtClean="0"/>
          </a:p>
          <a:p>
            <a:pPr>
              <a:lnSpc>
                <a:spcPct val="170000"/>
              </a:lnSpc>
              <a:buNone/>
            </a:pPr>
            <a:r>
              <a:rPr lang="en-ZA" sz="6400" dirty="0" smtClean="0"/>
              <a:t>e. g:	a person can be said to love an object, principle, or goal if they value it greatly and are deeply committed to it. People can also "love" material objects, animals, or activities if they invest themselves in bonding or otherwise identifying with those things. If sexual passion is also involved, this condition is called </a:t>
            </a:r>
            <a:r>
              <a:rPr lang="en-ZA" sz="6400" dirty="0" smtClean="0">
                <a:hlinkClick r:id="rId3" action="ppaction://hlinkfile" tooltip="Paraphilia"/>
              </a:rPr>
              <a:t>paraphilia</a:t>
            </a:r>
            <a:endParaRPr lang="en-ZA" sz="6400" dirty="0" smtClean="0"/>
          </a:p>
          <a:p>
            <a:pPr>
              <a:lnSpc>
                <a:spcPct val="120000"/>
              </a:lnSpc>
              <a:buNone/>
            </a:pPr>
            <a:endParaRPr lang="en-ZA" dirty="0" smtClean="0"/>
          </a:p>
          <a:p>
            <a:pPr>
              <a:lnSpc>
                <a:spcPct val="120000"/>
              </a:lnSpc>
              <a:buNone/>
            </a:pPr>
            <a:endParaRPr lang="en-ZA" dirty="0" smtClean="0"/>
          </a:p>
          <a:p>
            <a:pPr>
              <a:lnSpc>
                <a:spcPct val="120000"/>
              </a:lnSpc>
              <a:buNone/>
            </a:pPr>
            <a:endParaRPr lang="en-ZA" dirty="0" smtClean="0"/>
          </a:p>
          <a:p>
            <a:pPr>
              <a:lnSpc>
                <a:spcPct val="120000"/>
              </a:lnSpc>
              <a:buNone/>
            </a:pPr>
            <a:endParaRPr lang="en-ZA" dirty="0" smtClean="0"/>
          </a:p>
          <a:p>
            <a:pPr>
              <a:lnSpc>
                <a:spcPct val="120000"/>
              </a:lnSpc>
              <a:buNone/>
            </a:pPr>
            <a:endParaRPr lang="en-ZA" dirty="0" smtClean="0"/>
          </a:p>
          <a:p>
            <a:pPr>
              <a:lnSpc>
                <a:spcPct val="120000"/>
              </a:lnSpc>
              <a:buNone/>
            </a:pPr>
            <a:endParaRPr lang="en-ZA" dirty="0" smtClean="0"/>
          </a:p>
          <a:p>
            <a:pPr>
              <a:lnSpc>
                <a:spcPct val="120000"/>
              </a:lnSpc>
              <a:buNone/>
            </a:pPr>
            <a:r>
              <a:rPr lang="en-ZA" sz="5600" dirty="0" smtClean="0">
                <a:latin typeface="Bradley Hand ITC" pitchFamily="66" charset="0"/>
              </a:rPr>
              <a:t>Mr S.H MKHOMBO</a:t>
            </a:r>
            <a:endParaRPr lang="en-ZA" sz="5600" dirty="0"/>
          </a:p>
        </p:txBody>
      </p:sp>
      <p:pic>
        <p:nvPicPr>
          <p:cNvPr id="4" name="12 - My Heart Will Go On.mp3">
            <a:hlinkClick r:id="" action="ppaction://media"/>
          </p:cNvPr>
          <p:cNvPicPr>
            <a:picLocks noRot="1" noChangeAspect="1"/>
          </p:cNvPicPr>
          <p:nvPr>
            <a:audioFile r:link="rId1"/>
          </p:nvPr>
        </p:nvPicPr>
        <p:blipFill>
          <a:blip r:embed="rId4"/>
          <a:stretch>
            <a:fillRect/>
          </a:stretch>
        </p:blipFill>
        <p:spPr>
          <a:xfrm>
            <a:off x="4419600" y="3276600"/>
            <a:ext cx="304800" cy="304800"/>
          </a:xfrm>
          <a:prstGeom prst="rect">
            <a:avLst/>
          </a:prstGeom>
        </p:spPr>
      </p:pic>
    </p:spTree>
  </p:cSld>
  <p:clrMapOvr>
    <a:masterClrMapping/>
  </p:clrMapOvr>
  <p:transition spd="slow" advClick="0" advTm="20000">
    <p:wip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mediacall" presetSubtype="0" fill="hold" nodeType="afterEffect">
                                  <p:stCondLst>
                                    <p:cond delay="0"/>
                                  </p:stCondLst>
                                  <p:childTnLst>
                                    <p:cmd type="call" cmd="playFrom(0.0)">
                                      <p:cBhvr>
                                        <p:cTn id="6" dur="280320" fill="hold"/>
                                        <p:tgtEl>
                                          <p:spTgt spid="4"/>
                                        </p:tgtEl>
                                      </p:cBhvr>
                                    </p:cmd>
                                  </p:childTnLst>
                                </p:cTn>
                              </p:par>
                            </p:childTnLst>
                          </p:cTn>
                        </p:par>
                      </p:childTnLst>
                    </p:cTn>
                  </p:par>
                </p:childTnLst>
              </p:cTn>
              <p:prevCondLst>
                <p:cond evt="onPrev" delay="0">
                  <p:tgtEl>
                    <p:sldTgt/>
                  </p:tgtEl>
                </p:cond>
              </p:prevCondLst>
              <p:nextCondLst>
                <p:cond evt="onNext" delay="0">
                  <p:tgtEl>
                    <p:sldTgt/>
                  </p:tgtEl>
                </p:cond>
              </p:nextCondLst>
            </p:seq>
            <p:audio>
              <p:cMediaNode>
                <p:cTn id="7" fill="hold" display="0">
                  <p:stCondLst>
                    <p:cond delay="indefinite"/>
                  </p:stCondLst>
                  <p:endCondLst>
                    <p:cond evt="onNext" delay="0">
                      <p:tgtEl>
                        <p:sldTgt/>
                      </p:tgtEl>
                    </p:cond>
                    <p:cond evt="onPrev" delay="0">
                      <p:tgtEl>
                        <p:sldTgt/>
                      </p:tgtEl>
                    </p:cond>
                    <p:cond evt="onStopAudio" delay="0">
                      <p:tgtEl>
                        <p:sldTgt/>
                      </p:tgtEl>
                    </p:cond>
                  </p:endCondLst>
                </p:cTn>
                <p:tgtEl>
                  <p:spTgt spid="4"/>
                </p:tgtEl>
              </p:cMediaNode>
            </p:audio>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0"/>
            <a:ext cx="8183880" cy="1051560"/>
          </a:xfrm>
        </p:spPr>
        <p:txBody>
          <a:bodyPr/>
          <a:lstStyle/>
          <a:p>
            <a:r>
              <a:rPr lang="en-ZA" dirty="0" smtClean="0"/>
              <a:t>Interpersonal love</a:t>
            </a:r>
            <a:endParaRPr lang="en-ZA" dirty="0"/>
          </a:p>
        </p:txBody>
      </p:sp>
      <p:sp>
        <p:nvSpPr>
          <p:cNvPr id="3" name="Content Placeholder 2"/>
          <p:cNvSpPr>
            <a:spLocks noGrp="1"/>
          </p:cNvSpPr>
          <p:nvPr>
            <p:ph idx="1"/>
          </p:nvPr>
        </p:nvSpPr>
        <p:spPr/>
        <p:txBody>
          <a:bodyPr>
            <a:normAutofit fontScale="77500" lnSpcReduction="20000"/>
          </a:bodyPr>
          <a:lstStyle/>
          <a:p>
            <a:pPr algn="just">
              <a:lnSpc>
                <a:spcPct val="200000"/>
              </a:lnSpc>
              <a:buNone/>
            </a:pPr>
            <a:endParaRPr lang="en-ZA" dirty="0" smtClean="0"/>
          </a:p>
          <a:p>
            <a:pPr algn="just">
              <a:lnSpc>
                <a:spcPct val="200000"/>
              </a:lnSpc>
              <a:buNone/>
            </a:pPr>
            <a:endParaRPr lang="en-ZA" dirty="0" smtClean="0"/>
          </a:p>
          <a:p>
            <a:pPr algn="just">
              <a:lnSpc>
                <a:spcPct val="200000"/>
              </a:lnSpc>
              <a:buNone/>
            </a:pPr>
            <a:r>
              <a:rPr lang="en-ZA" dirty="0" smtClean="0"/>
              <a:t>love between human beings; exist between family members, friends, and couples.</a:t>
            </a:r>
          </a:p>
          <a:p>
            <a:pPr algn="just">
              <a:lnSpc>
                <a:spcPct val="200000"/>
              </a:lnSpc>
              <a:buNone/>
            </a:pPr>
            <a:r>
              <a:rPr lang="en-ZA" dirty="0" smtClean="0"/>
              <a:t>More than liking for another</a:t>
            </a:r>
          </a:p>
          <a:p>
            <a:pPr>
              <a:buNone/>
            </a:pPr>
            <a:endParaRPr lang="en-ZA" dirty="0" smtClean="0"/>
          </a:p>
          <a:p>
            <a:pPr>
              <a:buNone/>
            </a:pPr>
            <a:endParaRPr lang="en-ZA" dirty="0" smtClean="0"/>
          </a:p>
          <a:p>
            <a:pPr>
              <a:buNone/>
            </a:pPr>
            <a:r>
              <a:rPr lang="en-ZA" dirty="0" smtClean="0">
                <a:latin typeface="Bradley Hand ITC" pitchFamily="66" charset="0"/>
              </a:rPr>
              <a:t>Mr S.H MKHOMBO</a:t>
            </a:r>
            <a:endParaRPr lang="en-ZA" dirty="0"/>
          </a:p>
        </p:txBody>
      </p:sp>
      <p:pic>
        <p:nvPicPr>
          <p:cNvPr id="4" name="Picture 3" descr="Heart_icon_red_hollow_svg.png"/>
          <p:cNvPicPr>
            <a:picLocks noChangeAspect="1"/>
          </p:cNvPicPr>
          <p:nvPr/>
        </p:nvPicPr>
        <p:blipFill>
          <a:blip r:embed="rId3"/>
          <a:stretch>
            <a:fillRect/>
          </a:stretch>
        </p:blipFill>
        <p:spPr>
          <a:xfrm>
            <a:off x="5029200" y="3124200"/>
            <a:ext cx="3807279" cy="3429000"/>
          </a:xfrm>
          <a:prstGeom prst="rect">
            <a:avLst/>
          </a:prstGeom>
        </p:spPr>
      </p:pic>
      <p:pic>
        <p:nvPicPr>
          <p:cNvPr id="5" name="12 - My Heart Will Go On.mp3">
            <a:hlinkClick r:id="" action="ppaction://media"/>
          </p:cNvPr>
          <p:cNvPicPr>
            <a:picLocks noRot="1" noChangeAspect="1"/>
          </p:cNvPicPr>
          <p:nvPr>
            <a:audioFile r:link="rId1"/>
          </p:nvPr>
        </p:nvPicPr>
        <p:blipFill>
          <a:blip r:embed="rId4"/>
          <a:stretch>
            <a:fillRect/>
          </a:stretch>
        </p:blipFill>
        <p:spPr>
          <a:xfrm>
            <a:off x="4419600" y="3276600"/>
            <a:ext cx="304800" cy="304800"/>
          </a:xfrm>
          <a:prstGeom prst="rect">
            <a:avLst/>
          </a:prstGeom>
        </p:spPr>
      </p:pic>
    </p:spTree>
  </p:cSld>
  <p:clrMapOvr>
    <a:masterClrMapping/>
  </p:clrMapOvr>
  <p:transition spd="slow" advClick="0" advTm="20000">
    <p:wip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mediacall" presetSubtype="0" fill="hold" nodeType="afterEffect">
                                  <p:stCondLst>
                                    <p:cond delay="0"/>
                                  </p:stCondLst>
                                  <p:childTnLst>
                                    <p:cmd type="call" cmd="playFrom(0.0)">
                                      <p:cBhvr>
                                        <p:cTn id="6" dur="280320" fill="hold"/>
                                        <p:tgtEl>
                                          <p:spTgt spid="5"/>
                                        </p:tgtEl>
                                      </p:cBhvr>
                                    </p:cmd>
                                  </p:childTnLst>
                                </p:cTn>
                              </p:par>
                            </p:childTnLst>
                          </p:cTn>
                        </p:par>
                      </p:childTnLst>
                    </p:cTn>
                  </p:par>
                </p:childTnLst>
              </p:cTn>
              <p:prevCondLst>
                <p:cond evt="onPrev" delay="0">
                  <p:tgtEl>
                    <p:sldTgt/>
                  </p:tgtEl>
                </p:cond>
              </p:prevCondLst>
              <p:nextCondLst>
                <p:cond evt="onNext" delay="0">
                  <p:tgtEl>
                    <p:sldTgt/>
                  </p:tgtEl>
                </p:cond>
              </p:nextCondLst>
            </p:seq>
            <p:audio>
              <p:cMediaNode>
                <p:cTn id="7" fill="hold" display="0">
                  <p:stCondLst>
                    <p:cond delay="indefinite"/>
                  </p:stCondLst>
                  <p:endCondLst>
                    <p:cond evt="onNext" delay="0">
                      <p:tgtEl>
                        <p:sldTgt/>
                      </p:tgtEl>
                    </p:cond>
                    <p:cond evt="onPrev" delay="0">
                      <p:tgtEl>
                        <p:sldTgt/>
                      </p:tgtEl>
                    </p:cond>
                    <p:cond evt="onStopAudio" delay="0">
                      <p:tgtEl>
                        <p:sldTgt/>
                      </p:tgtEl>
                    </p:cond>
                  </p:endCondLst>
                </p:cTn>
                <p:tgtEl>
                  <p:spTgt spid="5"/>
                </p:tgtEl>
              </p:cMediaNode>
            </p:audio>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2">
            <a:schemeClr val="accent4"/>
          </a:lnRef>
          <a:fillRef idx="1">
            <a:schemeClr val="lt1"/>
          </a:fillRef>
          <a:effectRef idx="0">
            <a:schemeClr val="accent4"/>
          </a:effectRef>
          <a:fontRef idx="minor">
            <a:schemeClr val="dk1"/>
          </a:fontRef>
        </p:style>
        <p:txBody>
          <a:bodyPr/>
          <a:lstStyle/>
          <a:p>
            <a:r>
              <a:rPr lang="en-ZA" dirty="0" smtClean="0"/>
              <a:t>Different views of love </a:t>
            </a:r>
            <a:endParaRPr lang="en-ZA" dirty="0"/>
          </a:p>
        </p:txBody>
      </p:sp>
      <p:sp>
        <p:nvSpPr>
          <p:cNvPr id="3" name="Content Placeholder 2"/>
          <p:cNvSpPr>
            <a:spLocks noGrp="1"/>
          </p:cNvSpPr>
          <p:nvPr>
            <p:ph idx="1"/>
          </p:nvPr>
        </p:nvSpPr>
        <p:spPr/>
        <p:style>
          <a:lnRef idx="2">
            <a:schemeClr val="accent6"/>
          </a:lnRef>
          <a:fillRef idx="1">
            <a:schemeClr val="lt1"/>
          </a:fillRef>
          <a:effectRef idx="0">
            <a:schemeClr val="accent6"/>
          </a:effectRef>
          <a:fontRef idx="minor">
            <a:schemeClr val="dk1"/>
          </a:fontRef>
        </p:style>
        <p:txBody>
          <a:bodyPr/>
          <a:lstStyle/>
          <a:p>
            <a:pPr>
              <a:buNone/>
            </a:pPr>
            <a:r>
              <a:rPr lang="en-ZA" dirty="0" smtClean="0"/>
              <a:t>Love is a mammalian drive based on hunger and thirst. </a:t>
            </a:r>
          </a:p>
          <a:p>
            <a:pPr>
              <a:buNone/>
            </a:pPr>
            <a:r>
              <a:rPr lang="en-ZA" dirty="0" smtClean="0"/>
              <a:t>It has 3 experiences: lust; attraction and attachment </a:t>
            </a:r>
          </a:p>
          <a:p>
            <a:pPr>
              <a:buNone/>
            </a:pPr>
            <a:endParaRPr lang="en-ZA" dirty="0" smtClean="0"/>
          </a:p>
          <a:p>
            <a:pPr>
              <a:buNone/>
            </a:pPr>
            <a:endParaRPr lang="en-ZA" dirty="0" smtClean="0"/>
          </a:p>
          <a:p>
            <a:pPr>
              <a:buNone/>
            </a:pPr>
            <a:endParaRPr lang="en-ZA" dirty="0" smtClean="0"/>
          </a:p>
          <a:p>
            <a:pPr>
              <a:buNone/>
            </a:pPr>
            <a:endParaRPr lang="en-ZA" dirty="0" smtClean="0"/>
          </a:p>
          <a:p>
            <a:pPr>
              <a:buNone/>
            </a:pPr>
            <a:r>
              <a:rPr lang="en-ZA" dirty="0" smtClean="0">
                <a:latin typeface="Bradley Hand ITC" pitchFamily="66" charset="0"/>
              </a:rPr>
              <a:t>Mr S.H MKHOMBO</a:t>
            </a:r>
            <a:endParaRPr lang="en-ZA" dirty="0"/>
          </a:p>
        </p:txBody>
      </p:sp>
      <p:pic>
        <p:nvPicPr>
          <p:cNvPr id="4" name="12 - My Heart Will Go On.mp3">
            <a:hlinkClick r:id="" action="ppaction://media"/>
          </p:cNvPr>
          <p:cNvPicPr>
            <a:picLocks noRot="1" noChangeAspect="1"/>
          </p:cNvPicPr>
          <p:nvPr>
            <a:audioFile r:link="rId1"/>
          </p:nvPr>
        </p:nvPicPr>
        <p:blipFill>
          <a:blip r:embed="rId3"/>
          <a:stretch>
            <a:fillRect/>
          </a:stretch>
        </p:blipFill>
        <p:spPr>
          <a:xfrm>
            <a:off x="4419600" y="3276600"/>
            <a:ext cx="304800" cy="304800"/>
          </a:xfrm>
          <a:prstGeom prst="rect">
            <a:avLst/>
          </a:prstGeom>
        </p:spPr>
      </p:pic>
    </p:spTree>
  </p:cSld>
  <p:clrMapOvr>
    <a:masterClrMapping/>
  </p:clrMapOvr>
  <p:transition spd="slow" advClick="0" advTm="20000">
    <p:wip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mediacall" presetSubtype="0" fill="hold" nodeType="afterEffect">
                                  <p:stCondLst>
                                    <p:cond delay="0"/>
                                  </p:stCondLst>
                                  <p:childTnLst>
                                    <p:cmd type="call" cmd="playFrom(0.0)">
                                      <p:cBhvr>
                                        <p:cTn id="6" dur="280320" fill="hold"/>
                                        <p:tgtEl>
                                          <p:spTgt spid="4"/>
                                        </p:tgtEl>
                                      </p:cBhvr>
                                    </p:cmd>
                                  </p:childTnLst>
                                </p:cTn>
                              </p:par>
                            </p:childTnLst>
                          </p:cTn>
                        </p:par>
                      </p:childTnLst>
                    </p:cTn>
                  </p:par>
                </p:childTnLst>
              </p:cTn>
              <p:prevCondLst>
                <p:cond evt="onPrev" delay="0">
                  <p:tgtEl>
                    <p:sldTgt/>
                  </p:tgtEl>
                </p:cond>
              </p:prevCondLst>
              <p:nextCondLst>
                <p:cond evt="onNext" delay="0">
                  <p:tgtEl>
                    <p:sldTgt/>
                  </p:tgtEl>
                </p:cond>
              </p:nextCondLst>
            </p:seq>
            <p:audio>
              <p:cMediaNode>
                <p:cTn id="7" fill="hold" display="0">
                  <p:stCondLst>
                    <p:cond delay="indefinite"/>
                  </p:stCondLst>
                  <p:endCondLst>
                    <p:cond evt="onNext" delay="0">
                      <p:tgtEl>
                        <p:sldTgt/>
                      </p:tgtEl>
                    </p:cond>
                    <p:cond evt="onPrev" delay="0">
                      <p:tgtEl>
                        <p:sldTgt/>
                      </p:tgtEl>
                    </p:cond>
                    <p:cond evt="onStopAudio" delay="0">
                      <p:tgtEl>
                        <p:sldTgt/>
                      </p:tgtEl>
                    </p:cond>
                  </p:endCondLst>
                </p:cTn>
                <p:tgtEl>
                  <p:spTgt spid="4"/>
                </p:tgtEl>
              </p:cMediaNode>
            </p:audio>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accent3"/>
          </a:lnRef>
          <a:fillRef idx="2">
            <a:schemeClr val="accent3"/>
          </a:fillRef>
          <a:effectRef idx="1">
            <a:schemeClr val="accent3"/>
          </a:effectRef>
          <a:fontRef idx="minor">
            <a:schemeClr val="dk1"/>
          </a:fontRef>
        </p:style>
        <p:txBody>
          <a:bodyPr/>
          <a:lstStyle/>
          <a:p>
            <a:r>
              <a:rPr lang="en-ZA" dirty="0" smtClean="0"/>
              <a:t>Clue </a:t>
            </a:r>
            <a:endParaRPr lang="en-ZA" dirty="0"/>
          </a:p>
        </p:txBody>
      </p:sp>
      <p:sp>
        <p:nvSpPr>
          <p:cNvPr id="3" name="Content Placeholder 2"/>
          <p:cNvSpPr>
            <a:spLocks noGrp="1"/>
          </p:cNvSpPr>
          <p:nvPr>
            <p:ph idx="1"/>
          </p:nvPr>
        </p:nvSpPr>
        <p:spPr/>
        <p:txBody>
          <a:bodyPr>
            <a:normAutofit fontScale="70000" lnSpcReduction="20000"/>
          </a:bodyPr>
          <a:lstStyle/>
          <a:p>
            <a:pPr algn="just">
              <a:lnSpc>
                <a:spcPct val="160000"/>
              </a:lnSpc>
              <a:buNone/>
            </a:pPr>
            <a:r>
              <a:rPr lang="en-ZA" dirty="0" smtClean="0"/>
              <a:t>Lust is the feeling of initial sexual desire, promotes mating  (last for few weeks or months-testosterone v/s oestrogen) </a:t>
            </a:r>
          </a:p>
          <a:p>
            <a:pPr algn="just">
              <a:lnSpc>
                <a:spcPct val="160000"/>
              </a:lnSpc>
              <a:buNone/>
            </a:pPr>
            <a:r>
              <a:rPr lang="en-ZA" dirty="0" smtClean="0"/>
              <a:t>Romantic attraction determines what partners mates find attractive and pursue, involves feelings of safety and security and closeness</a:t>
            </a:r>
          </a:p>
          <a:p>
            <a:pPr algn="just">
              <a:lnSpc>
                <a:spcPct val="160000"/>
              </a:lnSpc>
              <a:buNone/>
            </a:pPr>
            <a:r>
              <a:rPr lang="en-ZA" dirty="0" smtClean="0"/>
              <a:t>Secretion of certain hormones  stimulate the brain's </a:t>
            </a:r>
            <a:r>
              <a:rPr lang="en-ZA" dirty="0" smtClean="0">
                <a:hlinkClick r:id="rId3" action="ppaction://hlinkfile" tooltip="Pleasure center"/>
              </a:rPr>
              <a:t>pleasure centre</a:t>
            </a:r>
            <a:r>
              <a:rPr lang="en-ZA" dirty="0" smtClean="0"/>
              <a:t> and leading to side effects such as increased </a:t>
            </a:r>
            <a:r>
              <a:rPr lang="en-ZA" dirty="0" smtClean="0">
                <a:hlinkClick r:id="rId4" action="ppaction://hlinkfile" tooltip="Heart rate"/>
              </a:rPr>
              <a:t>heart rate</a:t>
            </a:r>
            <a:r>
              <a:rPr lang="en-ZA" dirty="0" smtClean="0"/>
              <a:t>, </a:t>
            </a:r>
            <a:r>
              <a:rPr lang="en-ZA" dirty="0" smtClean="0">
                <a:hlinkClick r:id="rId5" action="ppaction://hlinkfile" tooltip="Anorexia (symptom)"/>
              </a:rPr>
              <a:t>loss of appetite</a:t>
            </a:r>
            <a:r>
              <a:rPr lang="en-ZA" dirty="0" smtClean="0"/>
              <a:t> and sleep, and an intense feeling of excitement</a:t>
            </a:r>
          </a:p>
          <a:p>
            <a:pPr algn="just">
              <a:lnSpc>
                <a:spcPct val="160000"/>
              </a:lnSpc>
              <a:buNone/>
            </a:pPr>
            <a:endParaRPr lang="en-ZA" dirty="0" smtClean="0"/>
          </a:p>
          <a:p>
            <a:pPr algn="just">
              <a:lnSpc>
                <a:spcPct val="160000"/>
              </a:lnSpc>
              <a:buNone/>
            </a:pPr>
            <a:endParaRPr lang="en-ZA" dirty="0" smtClean="0"/>
          </a:p>
          <a:p>
            <a:pPr algn="just">
              <a:lnSpc>
                <a:spcPct val="160000"/>
              </a:lnSpc>
              <a:buNone/>
            </a:pPr>
            <a:r>
              <a:rPr lang="en-ZA" dirty="0" smtClean="0">
                <a:latin typeface="Bradley Hand ITC" pitchFamily="66" charset="0"/>
              </a:rPr>
              <a:t>Mr S.H MKHOMBO</a:t>
            </a:r>
            <a:endParaRPr lang="en-ZA" dirty="0" smtClean="0"/>
          </a:p>
          <a:p>
            <a:pPr>
              <a:buNone/>
            </a:pPr>
            <a:endParaRPr lang="en-ZA" dirty="0" smtClean="0"/>
          </a:p>
        </p:txBody>
      </p:sp>
      <p:pic>
        <p:nvPicPr>
          <p:cNvPr id="4" name="12 - My Heart Will Go On.mp3">
            <a:hlinkClick r:id="" action="ppaction://media"/>
          </p:cNvPr>
          <p:cNvPicPr>
            <a:picLocks noRot="1" noChangeAspect="1"/>
          </p:cNvPicPr>
          <p:nvPr>
            <a:audioFile r:link="rId1"/>
          </p:nvPr>
        </p:nvPicPr>
        <p:blipFill>
          <a:blip r:embed="rId6"/>
          <a:stretch>
            <a:fillRect/>
          </a:stretch>
        </p:blipFill>
        <p:spPr>
          <a:xfrm>
            <a:off x="4419600" y="3276600"/>
            <a:ext cx="304800" cy="304800"/>
          </a:xfrm>
          <a:prstGeom prst="rect">
            <a:avLst/>
          </a:prstGeom>
        </p:spPr>
      </p:pic>
    </p:spTree>
  </p:cSld>
  <p:clrMapOvr>
    <a:masterClrMapping/>
  </p:clrMapOvr>
  <p:transition spd="slow" advClick="0" advTm="20000">
    <p:wip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mediacall" presetSubtype="0" fill="hold" nodeType="afterEffect">
                                  <p:stCondLst>
                                    <p:cond delay="0"/>
                                  </p:stCondLst>
                                  <p:childTnLst>
                                    <p:cmd type="call" cmd="playFrom(0.0)">
                                      <p:cBhvr>
                                        <p:cTn id="6" dur="280320" fill="hold"/>
                                        <p:tgtEl>
                                          <p:spTgt spid="4"/>
                                        </p:tgtEl>
                                      </p:cBhvr>
                                    </p:cmd>
                                  </p:childTnLst>
                                </p:cTn>
                              </p:par>
                            </p:childTnLst>
                          </p:cTn>
                        </p:par>
                      </p:childTnLst>
                    </p:cTn>
                  </p:par>
                </p:childTnLst>
              </p:cTn>
              <p:prevCondLst>
                <p:cond evt="onPrev" delay="0">
                  <p:tgtEl>
                    <p:sldTgt/>
                  </p:tgtEl>
                </p:cond>
              </p:prevCondLst>
              <p:nextCondLst>
                <p:cond evt="onNext" delay="0">
                  <p:tgtEl>
                    <p:sldTgt/>
                  </p:tgtEl>
                </p:cond>
              </p:nextCondLst>
            </p:seq>
            <p:audio>
              <p:cMediaNode>
                <p:cTn id="7" fill="hold" display="0">
                  <p:stCondLst>
                    <p:cond delay="indefinite"/>
                  </p:stCondLst>
                  <p:endCondLst>
                    <p:cond evt="onNext" delay="0">
                      <p:tgtEl>
                        <p:sldTgt/>
                      </p:tgtEl>
                    </p:cond>
                    <p:cond evt="onPrev" delay="0">
                      <p:tgtEl>
                        <p:sldTgt/>
                      </p:tgtEl>
                    </p:cond>
                    <p:cond evt="onStopAudio" delay="0">
                      <p:tgtEl>
                        <p:sldTgt/>
                      </p:tgtEl>
                    </p:cond>
                  </p:endCondLst>
                </p:cTn>
                <p:tgtEl>
                  <p:spTgt spid="4"/>
                </p:tgtEl>
              </p:cMediaNode>
            </p:audio>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accent1"/>
          </a:lnRef>
          <a:fillRef idx="3">
            <a:schemeClr val="accent1"/>
          </a:fillRef>
          <a:effectRef idx="2">
            <a:schemeClr val="accent1"/>
          </a:effectRef>
          <a:fontRef idx="minor">
            <a:schemeClr val="lt1"/>
          </a:fontRef>
        </p:style>
        <p:txBody>
          <a:bodyPr/>
          <a:lstStyle/>
          <a:p>
            <a:r>
              <a:rPr lang="en-ZA" dirty="0" smtClean="0"/>
              <a:t>Clue </a:t>
            </a:r>
            <a:endParaRPr lang="en-ZA" dirty="0"/>
          </a:p>
        </p:txBody>
      </p:sp>
      <p:sp>
        <p:nvSpPr>
          <p:cNvPr id="3" name="Content Placeholder 2"/>
          <p:cNvSpPr>
            <a:spLocks noGrp="1"/>
          </p:cNvSpPr>
          <p:nvPr>
            <p:ph idx="1"/>
          </p:nvPr>
        </p:nvSpPr>
        <p:spPr/>
        <p:style>
          <a:lnRef idx="2">
            <a:schemeClr val="accent4"/>
          </a:lnRef>
          <a:fillRef idx="1">
            <a:schemeClr val="lt1"/>
          </a:fillRef>
          <a:effectRef idx="0">
            <a:schemeClr val="accent4"/>
          </a:effectRef>
          <a:fontRef idx="minor">
            <a:schemeClr val="dk1"/>
          </a:fontRef>
        </p:style>
        <p:txBody>
          <a:bodyPr>
            <a:normAutofit fontScale="77500" lnSpcReduction="20000"/>
          </a:bodyPr>
          <a:lstStyle/>
          <a:p>
            <a:pPr algn="just">
              <a:lnSpc>
                <a:spcPct val="150000"/>
              </a:lnSpc>
              <a:buNone/>
            </a:pPr>
            <a:r>
              <a:rPr lang="en-ZA" dirty="0" smtClean="0"/>
              <a:t>lust and attraction stages are both considered temporary</a:t>
            </a:r>
          </a:p>
          <a:p>
            <a:pPr algn="just">
              <a:lnSpc>
                <a:spcPct val="150000"/>
              </a:lnSpc>
              <a:buNone/>
            </a:pPr>
            <a:r>
              <a:rPr lang="en-ZA" dirty="0" smtClean="0">
                <a:hlinkClick r:id="rId3" action="ppaction://hlinkfile" tooltip="Attachment theory"/>
              </a:rPr>
              <a:t>Attachment</a:t>
            </a:r>
            <a:r>
              <a:rPr lang="en-ZA" dirty="0" smtClean="0"/>
              <a:t> is the </a:t>
            </a:r>
            <a:r>
              <a:rPr lang="en-ZA" dirty="0" smtClean="0">
                <a:hlinkClick r:id="rId4" action="ppaction://hlinkfile" tooltip="Human bonding"/>
              </a:rPr>
              <a:t>bonding</a:t>
            </a:r>
            <a:r>
              <a:rPr lang="en-ZA" dirty="0" smtClean="0"/>
              <a:t> that promotes relationships lasting for many years and even decades</a:t>
            </a:r>
          </a:p>
          <a:p>
            <a:pPr algn="just">
              <a:lnSpc>
                <a:spcPct val="150000"/>
              </a:lnSpc>
              <a:buNone/>
            </a:pPr>
            <a:r>
              <a:rPr lang="en-ZA" dirty="0" smtClean="0"/>
              <a:t>based on commitments such as </a:t>
            </a:r>
            <a:r>
              <a:rPr lang="en-ZA" dirty="0" smtClean="0">
                <a:hlinkClick r:id="rId5" action="ppaction://hlinkfile" tooltip="Marriage"/>
              </a:rPr>
              <a:t>marriage</a:t>
            </a:r>
            <a:r>
              <a:rPr lang="en-ZA" dirty="0" smtClean="0"/>
              <a:t> and </a:t>
            </a:r>
            <a:r>
              <a:rPr lang="en-ZA" dirty="0" smtClean="0">
                <a:hlinkClick r:id="rId6" action="ppaction://hlinkfile" tooltip="Children"/>
              </a:rPr>
              <a:t>children</a:t>
            </a:r>
            <a:r>
              <a:rPr lang="en-ZA" dirty="0" smtClean="0"/>
              <a:t>, or on mutual friendship based on things like shared interests</a:t>
            </a:r>
          </a:p>
          <a:p>
            <a:pPr algn="just">
              <a:lnSpc>
                <a:spcPct val="150000"/>
              </a:lnSpc>
              <a:buNone/>
            </a:pPr>
            <a:endParaRPr lang="en-ZA" dirty="0" smtClean="0"/>
          </a:p>
          <a:p>
            <a:pPr algn="just">
              <a:lnSpc>
                <a:spcPct val="150000"/>
              </a:lnSpc>
              <a:buNone/>
            </a:pPr>
            <a:endParaRPr lang="en-ZA" dirty="0" smtClean="0"/>
          </a:p>
          <a:p>
            <a:pPr algn="just">
              <a:lnSpc>
                <a:spcPct val="150000"/>
              </a:lnSpc>
              <a:buNone/>
            </a:pPr>
            <a:endParaRPr lang="en-ZA" dirty="0" smtClean="0"/>
          </a:p>
          <a:p>
            <a:pPr algn="just">
              <a:lnSpc>
                <a:spcPct val="150000"/>
              </a:lnSpc>
              <a:buNone/>
            </a:pPr>
            <a:r>
              <a:rPr lang="en-ZA" dirty="0" smtClean="0">
                <a:latin typeface="Bradley Hand ITC" pitchFamily="66" charset="0"/>
              </a:rPr>
              <a:t>Mr S.H MKHOMBO</a:t>
            </a:r>
            <a:endParaRPr lang="en-ZA" dirty="0" smtClean="0"/>
          </a:p>
          <a:p>
            <a:pPr>
              <a:buNone/>
            </a:pPr>
            <a:endParaRPr lang="en-ZA" dirty="0"/>
          </a:p>
        </p:txBody>
      </p:sp>
      <p:pic>
        <p:nvPicPr>
          <p:cNvPr id="4" name="12 - My Heart Will Go On.mp3">
            <a:hlinkClick r:id="" action="ppaction://media"/>
          </p:cNvPr>
          <p:cNvPicPr>
            <a:picLocks noRot="1" noChangeAspect="1"/>
          </p:cNvPicPr>
          <p:nvPr>
            <a:audioFile r:link="rId1"/>
          </p:nvPr>
        </p:nvPicPr>
        <p:blipFill>
          <a:blip r:embed="rId7"/>
          <a:stretch>
            <a:fillRect/>
          </a:stretch>
        </p:blipFill>
        <p:spPr>
          <a:xfrm>
            <a:off x="4419600" y="3276600"/>
            <a:ext cx="304800" cy="304800"/>
          </a:xfrm>
          <a:prstGeom prst="rect">
            <a:avLst/>
          </a:prstGeom>
        </p:spPr>
      </p:pic>
    </p:spTree>
  </p:cSld>
  <p:clrMapOvr>
    <a:masterClrMapping/>
  </p:clrMapOvr>
  <p:transition spd="slow" advClick="0" advTm="20000">
    <p:wip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mediacall" presetSubtype="0" fill="hold" nodeType="afterEffect">
                                  <p:stCondLst>
                                    <p:cond delay="0"/>
                                  </p:stCondLst>
                                  <p:childTnLst>
                                    <p:cmd type="call" cmd="playFrom(0.0)">
                                      <p:cBhvr>
                                        <p:cTn id="6" dur="280320" fill="hold"/>
                                        <p:tgtEl>
                                          <p:spTgt spid="4"/>
                                        </p:tgtEl>
                                      </p:cBhvr>
                                    </p:cmd>
                                  </p:childTnLst>
                                </p:cTn>
                              </p:par>
                            </p:childTnLst>
                          </p:cTn>
                        </p:par>
                      </p:childTnLst>
                    </p:cTn>
                  </p:par>
                </p:childTnLst>
              </p:cTn>
              <p:prevCondLst>
                <p:cond evt="onPrev" delay="0">
                  <p:tgtEl>
                    <p:sldTgt/>
                  </p:tgtEl>
                </p:cond>
              </p:prevCondLst>
              <p:nextCondLst>
                <p:cond evt="onNext" delay="0">
                  <p:tgtEl>
                    <p:sldTgt/>
                  </p:tgtEl>
                </p:cond>
              </p:nextCondLst>
            </p:seq>
            <p:audio>
              <p:cMediaNode>
                <p:cTn id="7" fill="hold" display="0">
                  <p:stCondLst>
                    <p:cond delay="indefinite"/>
                  </p:stCondLst>
                  <p:endCondLst>
                    <p:cond evt="onNext" delay="0">
                      <p:tgtEl>
                        <p:sldTgt/>
                      </p:tgtEl>
                    </p:cond>
                    <p:cond evt="onPrev" delay="0">
                      <p:tgtEl>
                        <p:sldTgt/>
                      </p:tgtEl>
                    </p:cond>
                    <p:cond evt="onStopAudio" delay="0">
                      <p:tgtEl>
                        <p:sldTgt/>
                      </p:tgtEl>
                    </p:cond>
                  </p:endCondLst>
                </p:cTn>
                <p:tgtEl>
                  <p:spTgt spid="4"/>
                </p:tgtEl>
              </p:cMediaNode>
            </p:audio>
          </p:childTnLst>
        </p:cTn>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1" Type="http://schemas.openxmlformats.org/officeDocument/2006/relationships/image" Target="../media/image2.jpeg"/></Relationships>
</file>

<file path=ppt/theme/theme1.xml><?xml version="1.0" encoding="utf-8"?>
<a:theme xmlns:a="http://schemas.openxmlformats.org/drawingml/2006/main" name="Aspect">
  <a:themeElements>
    <a:clrScheme name="Aspect">
      <a:dk1>
        <a:sysClr val="windowText" lastClr="000000"/>
      </a:dk1>
      <a:lt1>
        <a:sysClr val="window" lastClr="FFFFFF"/>
      </a:lt1>
      <a:dk2>
        <a:srgbClr val="323232"/>
      </a:dk2>
      <a:lt2>
        <a:srgbClr val="E3DED1"/>
      </a:lt2>
      <a:accent1>
        <a:srgbClr val="F07F09"/>
      </a:accent1>
      <a:accent2>
        <a:srgbClr val="9F2936"/>
      </a:accent2>
      <a:accent3>
        <a:srgbClr val="1B587C"/>
      </a:accent3>
      <a:accent4>
        <a:srgbClr val="4E8542"/>
      </a:accent4>
      <a:accent5>
        <a:srgbClr val="604878"/>
      </a:accent5>
      <a:accent6>
        <a:srgbClr val="C19859"/>
      </a:accent6>
      <a:hlink>
        <a:srgbClr val="6B9F25"/>
      </a:hlink>
      <a:folHlink>
        <a:srgbClr val="B26B02"/>
      </a:folHlink>
    </a:clrScheme>
    <a:fontScheme name="Aspect">
      <a:maj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ajorFont>
      <a:min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inorFont>
    </a:fontScheme>
    <a:fmtScheme name="Aspect">
      <a:fillStyleLst>
        <a:solidFill>
          <a:schemeClr val="phClr"/>
        </a:solidFill>
        <a:gradFill rotWithShape="1">
          <a:gsLst>
            <a:gs pos="0">
              <a:schemeClr val="phClr">
                <a:tint val="65000"/>
                <a:satMod val="270000"/>
              </a:schemeClr>
            </a:gs>
            <a:gs pos="25000">
              <a:schemeClr val="phClr">
                <a:tint val="60000"/>
                <a:satMod val="300000"/>
              </a:schemeClr>
            </a:gs>
            <a:gs pos="100000">
              <a:schemeClr val="phClr">
                <a:tint val="29000"/>
                <a:satMod val="400000"/>
              </a:schemeClr>
            </a:gs>
          </a:gsLst>
          <a:lin ang="16200000" scaled="1"/>
        </a:gradFill>
        <a:gradFill rotWithShape="1">
          <a:gsLst>
            <a:gs pos="0">
              <a:schemeClr val="phClr">
                <a:shade val="45000"/>
                <a:satMod val="155000"/>
              </a:schemeClr>
            </a:gs>
            <a:gs pos="60000">
              <a:schemeClr val="phClr">
                <a:shade val="95000"/>
                <a:satMod val="150000"/>
              </a:schemeClr>
            </a:gs>
            <a:gs pos="100000">
              <a:schemeClr val="phClr">
                <a:tint val="87000"/>
                <a:satMod val="250000"/>
              </a:schemeClr>
            </a:gs>
          </a:gsLst>
          <a:lin ang="16200000" scaled="0"/>
        </a:gradFill>
      </a:fillStyleLst>
      <a:lnStyleLst>
        <a:ln w="9525" cap="flat" cmpd="sng" algn="ctr">
          <a:solidFill>
            <a:schemeClr val="phClr">
              <a:satMod val="150000"/>
            </a:schemeClr>
          </a:solidFill>
          <a:prstDash val="solid"/>
        </a:ln>
        <a:ln w="42500" cap="flat" cmpd="sng" algn="ctr">
          <a:solidFill>
            <a:schemeClr val="phClr"/>
          </a:solidFill>
          <a:prstDash val="solid"/>
        </a:ln>
        <a:ln w="38100" cap="flat" cmpd="sng" algn="ctr">
          <a:solidFill>
            <a:schemeClr val="phClr"/>
          </a:solidFill>
          <a:prstDash val="solid"/>
        </a:ln>
      </a:lnStyleLst>
      <a:effectStyleLst>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scene3d>
            <a:camera prst="orthographicFront" fov="0">
              <a:rot lat="0" lon="0" rev="0"/>
            </a:camera>
            <a:lightRig rig="contrasting" dir="t">
              <a:rot lat="0" lon="0" rev="12000000"/>
            </a:lightRig>
          </a:scene3d>
          <a:sp3d prstMaterial="powder">
            <a:bevelT h="50800"/>
          </a:sp3d>
        </a:effectStyle>
      </a:effectStyleLst>
      <a:bgFillStyleLst>
        <a:solidFill>
          <a:schemeClr val="phClr"/>
        </a:solidFill>
        <a:gradFill rotWithShape="1">
          <a:gsLst>
            <a:gs pos="0">
              <a:schemeClr val="phClr">
                <a:shade val="35000"/>
                <a:satMod val="150000"/>
              </a:schemeClr>
            </a:gs>
            <a:gs pos="45000">
              <a:schemeClr val="phClr">
                <a:shade val="68000"/>
                <a:satMod val="155000"/>
              </a:schemeClr>
            </a:gs>
            <a:gs pos="100000">
              <a:schemeClr val="phClr">
                <a:tint val="70000"/>
                <a:satMod val="175000"/>
              </a:schemeClr>
            </a:gs>
          </a:gsLst>
          <a:lin ang="16200000" scaled="0"/>
        </a:gradFill>
        <a:blipFill>
          <a:blip xmlns:r="http://schemas.openxmlformats.org/officeDocument/2006/relationships" r:embed="rId1">
            <a:duotone>
              <a:schemeClr val="phClr">
                <a:shade val="800"/>
                <a:satMod val="150000"/>
              </a:schemeClr>
              <a:schemeClr val="phClr">
                <a:tint val="80000"/>
                <a:satMod val="150000"/>
              </a:schemeClr>
            </a:duotone>
          </a:blip>
          <a:tile tx="0" ty="0" sx="75000" sy="75000" flip="none" algn="tl"/>
        </a:blipFill>
      </a:bgFillStyleLst>
    </a:fmtScheme>
  </a:themeElements>
  <a:objectDefaults/>
  <a:extraClrSchemeLst/>
</a:theme>
</file>

<file path=ppt/theme/theme2.xml><?xml version="1.0" encoding="utf-8"?>
<a:theme xmlns:a="http://schemas.openxmlformats.org/drawingml/2006/main" name="Apex">
  <a:themeElements>
    <a:clrScheme name="Apex">
      <a:dk1>
        <a:sysClr val="windowText" lastClr="000000"/>
      </a:dk1>
      <a:lt1>
        <a:sysClr val="window" lastClr="FFFFFF"/>
      </a:lt1>
      <a:dk2>
        <a:srgbClr val="69676D"/>
      </a:dk2>
      <a:lt2>
        <a:srgbClr val="C9C2D1"/>
      </a:lt2>
      <a:accent1>
        <a:srgbClr val="CEB966"/>
      </a:accent1>
      <a:accent2>
        <a:srgbClr val="9CB084"/>
      </a:accent2>
      <a:accent3>
        <a:srgbClr val="6BB1C9"/>
      </a:accent3>
      <a:accent4>
        <a:srgbClr val="6585CF"/>
      </a:accent4>
      <a:accent5>
        <a:srgbClr val="7E6BC9"/>
      </a:accent5>
      <a:accent6>
        <a:srgbClr val="A379BB"/>
      </a:accent6>
      <a:hlink>
        <a:srgbClr val="410082"/>
      </a:hlink>
      <a:folHlink>
        <a:srgbClr val="932968"/>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166</TotalTime>
  <Words>360</Words>
  <Application>Microsoft Office PowerPoint</Application>
  <PresentationFormat>On-screen Show (4:3)</PresentationFormat>
  <Paragraphs>104</Paragraphs>
  <Slides>10</Slides>
  <Notes>0</Notes>
  <HiddenSlides>0</HiddenSlides>
  <MMClips>14</MMClips>
  <ScaleCrop>false</ScaleCrop>
  <HeadingPairs>
    <vt:vector size="4" baseType="variant">
      <vt:variant>
        <vt:lpstr>Theme</vt:lpstr>
      </vt:variant>
      <vt:variant>
        <vt:i4>2</vt:i4>
      </vt:variant>
      <vt:variant>
        <vt:lpstr>Slide Titles</vt:lpstr>
      </vt:variant>
      <vt:variant>
        <vt:i4>10</vt:i4>
      </vt:variant>
    </vt:vector>
  </HeadingPairs>
  <TitlesOfParts>
    <vt:vector size="12" baseType="lpstr">
      <vt:lpstr>Aspect</vt:lpstr>
      <vt:lpstr>Apex</vt:lpstr>
      <vt:lpstr>Love and affection </vt:lpstr>
      <vt:lpstr>Slide 2</vt:lpstr>
      <vt:lpstr>Emotion. Affection.  personal attachment </vt:lpstr>
      <vt:lpstr>Kinds of love                    The diversity makes it difficult and challenging to define love especially out of emotional states</vt:lpstr>
      <vt:lpstr>Definitions </vt:lpstr>
      <vt:lpstr>Interpersonal love</vt:lpstr>
      <vt:lpstr>Different views of love </vt:lpstr>
      <vt:lpstr>Clue </vt:lpstr>
      <vt:lpstr>Clue </vt:lpstr>
      <vt:lpstr>Psychological view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herrington</dc:creator>
  <cp:lastModifiedBy>herrington</cp:lastModifiedBy>
  <cp:revision>44</cp:revision>
  <dcterms:created xsi:type="dcterms:W3CDTF">2006-08-16T00:00:00Z</dcterms:created>
  <dcterms:modified xsi:type="dcterms:W3CDTF">2012-09-07T11:47:19Z</dcterms:modified>
</cp:coreProperties>
</file>